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300" r:id="rId4"/>
    <p:sldId id="301" r:id="rId5"/>
    <p:sldId id="302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03" r:id="rId14"/>
  </p:sldIdLst>
  <p:sldSz cx="18288000" cy="10287000"/>
  <p:notesSz cx="6858000" cy="9144000"/>
  <p:embeddedFontLst>
    <p:embeddedFont>
      <p:font typeface="Atma Bold" panose="020B0604020202020204" charset="0"/>
      <p:regular r:id="rId15"/>
    </p:embeddedFont>
    <p:embeddedFont>
      <p:font typeface="Bernoru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Cooper Black" panose="0208090404030B020404" pitchFamily="18" charset="0"/>
      <p:regular r:id="rId19"/>
    </p:embeddedFont>
    <p:embeddedFont>
      <p:font typeface="Hind Guntur" panose="020000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5FEE4-721B-41A6-914C-EB6AE835A7FE}" v="13" dt="2025-10-19T04:11:17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80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Babu" userId="10c0bec1f9736a41" providerId="LiveId" clId="{F9D1EDF2-550A-4407-9467-117CE2E2E265}"/>
    <pc:docChg chg="undo custSel addSld delSld modSld">
      <pc:chgData name="Sai Babu" userId="10c0bec1f9736a41" providerId="LiveId" clId="{F9D1EDF2-550A-4407-9467-117CE2E2E265}" dt="2025-10-19T04:12:11.976" v="365" actId="478"/>
      <pc:docMkLst>
        <pc:docMk/>
      </pc:docMkLst>
      <pc:sldChg chg="modSp del mod">
        <pc:chgData name="Sai Babu" userId="10c0bec1f9736a41" providerId="LiveId" clId="{F9D1EDF2-550A-4407-9467-117CE2E2E265}" dt="2025-10-18T07:12:09.604" v="1" actId="47"/>
        <pc:sldMkLst>
          <pc:docMk/>
          <pc:sldMk cId="0" sldId="257"/>
        </pc:sldMkLst>
        <pc:spChg chg="mod">
          <ac:chgData name="Sai Babu" userId="10c0bec1f9736a41" providerId="LiveId" clId="{F9D1EDF2-550A-4407-9467-117CE2E2E265}" dt="2025-10-18T07:12:05.646" v="0" actId="6549"/>
          <ac:spMkLst>
            <pc:docMk/>
            <pc:sldMk cId="0" sldId="257"/>
            <ac:spMk id="19" creationId="{00000000-0000-0000-0000-000000000000}"/>
          </ac:spMkLst>
        </pc:spChg>
      </pc:sldChg>
      <pc:sldChg chg="del">
        <pc:chgData name="Sai Babu" userId="10c0bec1f9736a41" providerId="LiveId" clId="{F9D1EDF2-550A-4407-9467-117CE2E2E265}" dt="2025-10-18T07:13:20.117" v="6" actId="47"/>
        <pc:sldMkLst>
          <pc:docMk/>
          <pc:sldMk cId="0" sldId="258"/>
        </pc:sldMkLst>
      </pc:sldChg>
      <pc:sldChg chg="add del">
        <pc:chgData name="Sai Babu" userId="10c0bec1f9736a41" providerId="LiveId" clId="{F9D1EDF2-550A-4407-9467-117CE2E2E265}" dt="2025-10-18T07:13:34.678" v="11" actId="47"/>
        <pc:sldMkLst>
          <pc:docMk/>
          <pc:sldMk cId="0" sldId="259"/>
        </pc:sldMkLst>
      </pc:sldChg>
      <pc:sldChg chg="add del">
        <pc:chgData name="Sai Babu" userId="10c0bec1f9736a41" providerId="LiveId" clId="{F9D1EDF2-550A-4407-9467-117CE2E2E265}" dt="2025-10-18T07:13:36.914" v="12" actId="47"/>
        <pc:sldMkLst>
          <pc:docMk/>
          <pc:sldMk cId="0" sldId="260"/>
        </pc:sldMkLst>
      </pc:sldChg>
      <pc:sldChg chg="del">
        <pc:chgData name="Sai Babu" userId="10c0bec1f9736a41" providerId="LiveId" clId="{F9D1EDF2-550A-4407-9467-117CE2E2E265}" dt="2025-10-18T07:13:42.994" v="13" actId="47"/>
        <pc:sldMkLst>
          <pc:docMk/>
          <pc:sldMk cId="0" sldId="261"/>
        </pc:sldMkLst>
      </pc:sldChg>
      <pc:sldChg chg="del">
        <pc:chgData name="Sai Babu" userId="10c0bec1f9736a41" providerId="LiveId" clId="{F9D1EDF2-550A-4407-9467-117CE2E2E265}" dt="2025-10-18T07:14:08.586" v="14" actId="47"/>
        <pc:sldMkLst>
          <pc:docMk/>
          <pc:sldMk cId="0" sldId="263"/>
        </pc:sldMkLst>
      </pc:sldChg>
      <pc:sldChg chg="del">
        <pc:chgData name="Sai Babu" userId="10c0bec1f9736a41" providerId="LiveId" clId="{F9D1EDF2-550A-4407-9467-117CE2E2E265}" dt="2025-10-18T07:14:10.098" v="15" actId="47"/>
        <pc:sldMkLst>
          <pc:docMk/>
          <pc:sldMk cId="0" sldId="264"/>
        </pc:sldMkLst>
      </pc:sldChg>
      <pc:sldChg chg="del">
        <pc:chgData name="Sai Babu" userId="10c0bec1f9736a41" providerId="LiveId" clId="{F9D1EDF2-550A-4407-9467-117CE2E2E265}" dt="2025-10-18T07:14:11.564" v="16" actId="47"/>
        <pc:sldMkLst>
          <pc:docMk/>
          <pc:sldMk cId="0" sldId="265"/>
        </pc:sldMkLst>
      </pc:sldChg>
      <pc:sldChg chg="del">
        <pc:chgData name="Sai Babu" userId="10c0bec1f9736a41" providerId="LiveId" clId="{F9D1EDF2-550A-4407-9467-117CE2E2E265}" dt="2025-10-18T07:14:17.342" v="17" actId="47"/>
        <pc:sldMkLst>
          <pc:docMk/>
          <pc:sldMk cId="0" sldId="266"/>
        </pc:sldMkLst>
      </pc:sldChg>
      <pc:sldChg chg="del">
        <pc:chgData name="Sai Babu" userId="10c0bec1f9736a41" providerId="LiveId" clId="{F9D1EDF2-550A-4407-9467-117CE2E2E265}" dt="2025-10-18T07:14:47.728" v="18" actId="47"/>
        <pc:sldMkLst>
          <pc:docMk/>
          <pc:sldMk cId="0" sldId="267"/>
        </pc:sldMkLst>
      </pc:sldChg>
      <pc:sldChg chg="del">
        <pc:chgData name="Sai Babu" userId="10c0bec1f9736a41" providerId="LiveId" clId="{F9D1EDF2-550A-4407-9467-117CE2E2E265}" dt="2025-10-18T07:14:49.540" v="19" actId="47"/>
        <pc:sldMkLst>
          <pc:docMk/>
          <pc:sldMk cId="0" sldId="268"/>
        </pc:sldMkLst>
      </pc:sldChg>
      <pc:sldChg chg="del">
        <pc:chgData name="Sai Babu" userId="10c0bec1f9736a41" providerId="LiveId" clId="{F9D1EDF2-550A-4407-9467-117CE2E2E265}" dt="2025-10-18T07:14:50.412" v="20" actId="47"/>
        <pc:sldMkLst>
          <pc:docMk/>
          <pc:sldMk cId="0" sldId="269"/>
        </pc:sldMkLst>
      </pc:sldChg>
      <pc:sldChg chg="del">
        <pc:chgData name="Sai Babu" userId="10c0bec1f9736a41" providerId="LiveId" clId="{F9D1EDF2-550A-4407-9467-117CE2E2E265}" dt="2025-10-18T07:14:51.028" v="21" actId="47"/>
        <pc:sldMkLst>
          <pc:docMk/>
          <pc:sldMk cId="0" sldId="270"/>
        </pc:sldMkLst>
      </pc:sldChg>
      <pc:sldChg chg="del">
        <pc:chgData name="Sai Babu" userId="10c0bec1f9736a41" providerId="LiveId" clId="{F9D1EDF2-550A-4407-9467-117CE2E2E265}" dt="2025-10-18T07:14:51.503" v="22" actId="47"/>
        <pc:sldMkLst>
          <pc:docMk/>
          <pc:sldMk cId="0" sldId="271"/>
        </pc:sldMkLst>
      </pc:sldChg>
      <pc:sldChg chg="del">
        <pc:chgData name="Sai Babu" userId="10c0bec1f9736a41" providerId="LiveId" clId="{F9D1EDF2-550A-4407-9467-117CE2E2E265}" dt="2025-10-18T07:14:51.965" v="23" actId="47"/>
        <pc:sldMkLst>
          <pc:docMk/>
          <pc:sldMk cId="0" sldId="272"/>
        </pc:sldMkLst>
      </pc:sldChg>
      <pc:sldChg chg="del">
        <pc:chgData name="Sai Babu" userId="10c0bec1f9736a41" providerId="LiveId" clId="{F9D1EDF2-550A-4407-9467-117CE2E2E265}" dt="2025-10-18T07:14:52.495" v="24" actId="47"/>
        <pc:sldMkLst>
          <pc:docMk/>
          <pc:sldMk cId="0" sldId="273"/>
        </pc:sldMkLst>
      </pc:sldChg>
      <pc:sldChg chg="del">
        <pc:chgData name="Sai Babu" userId="10c0bec1f9736a41" providerId="LiveId" clId="{F9D1EDF2-550A-4407-9467-117CE2E2E265}" dt="2025-10-18T07:14:52.899" v="25" actId="47"/>
        <pc:sldMkLst>
          <pc:docMk/>
          <pc:sldMk cId="0" sldId="274"/>
        </pc:sldMkLst>
      </pc:sldChg>
      <pc:sldChg chg="del">
        <pc:chgData name="Sai Babu" userId="10c0bec1f9736a41" providerId="LiveId" clId="{F9D1EDF2-550A-4407-9467-117CE2E2E265}" dt="2025-10-18T07:14:53.272" v="26" actId="47"/>
        <pc:sldMkLst>
          <pc:docMk/>
          <pc:sldMk cId="0" sldId="275"/>
        </pc:sldMkLst>
      </pc:sldChg>
      <pc:sldChg chg="del">
        <pc:chgData name="Sai Babu" userId="10c0bec1f9736a41" providerId="LiveId" clId="{F9D1EDF2-550A-4407-9467-117CE2E2E265}" dt="2025-10-18T07:14:53.722" v="27" actId="47"/>
        <pc:sldMkLst>
          <pc:docMk/>
          <pc:sldMk cId="0" sldId="276"/>
        </pc:sldMkLst>
      </pc:sldChg>
      <pc:sldChg chg="del">
        <pc:chgData name="Sai Babu" userId="10c0bec1f9736a41" providerId="LiveId" clId="{F9D1EDF2-550A-4407-9467-117CE2E2E265}" dt="2025-10-18T07:14:54.058" v="28" actId="47"/>
        <pc:sldMkLst>
          <pc:docMk/>
          <pc:sldMk cId="0" sldId="277"/>
        </pc:sldMkLst>
      </pc:sldChg>
      <pc:sldChg chg="del">
        <pc:chgData name="Sai Babu" userId="10c0bec1f9736a41" providerId="LiveId" clId="{F9D1EDF2-550A-4407-9467-117CE2E2E265}" dt="2025-10-18T07:14:54.506" v="29" actId="47"/>
        <pc:sldMkLst>
          <pc:docMk/>
          <pc:sldMk cId="0" sldId="278"/>
        </pc:sldMkLst>
      </pc:sldChg>
      <pc:sldChg chg="del">
        <pc:chgData name="Sai Babu" userId="10c0bec1f9736a41" providerId="LiveId" clId="{F9D1EDF2-550A-4407-9467-117CE2E2E265}" dt="2025-10-18T07:14:54.957" v="30" actId="47"/>
        <pc:sldMkLst>
          <pc:docMk/>
          <pc:sldMk cId="0" sldId="279"/>
        </pc:sldMkLst>
      </pc:sldChg>
      <pc:sldChg chg="del">
        <pc:chgData name="Sai Babu" userId="10c0bec1f9736a41" providerId="LiveId" clId="{F9D1EDF2-550A-4407-9467-117CE2E2E265}" dt="2025-10-18T07:14:55.379" v="31" actId="47"/>
        <pc:sldMkLst>
          <pc:docMk/>
          <pc:sldMk cId="0" sldId="280"/>
        </pc:sldMkLst>
      </pc:sldChg>
      <pc:sldChg chg="add del">
        <pc:chgData name="Sai Babu" userId="10c0bec1f9736a41" providerId="LiveId" clId="{F9D1EDF2-550A-4407-9467-117CE2E2E265}" dt="2025-10-18T07:14:59.205" v="36" actId="47"/>
        <pc:sldMkLst>
          <pc:docMk/>
          <pc:sldMk cId="0" sldId="281"/>
        </pc:sldMkLst>
      </pc:sldChg>
      <pc:sldChg chg="modSp add del mod">
        <pc:chgData name="Sai Babu" userId="10c0bec1f9736a41" providerId="LiveId" clId="{F9D1EDF2-550A-4407-9467-117CE2E2E265}" dt="2025-10-18T08:22:50.222" v="85" actId="47"/>
        <pc:sldMkLst>
          <pc:docMk/>
          <pc:sldMk cId="0" sldId="282"/>
        </pc:sldMkLst>
        <pc:grpChg chg="mod">
          <ac:chgData name="Sai Babu" userId="10c0bec1f9736a41" providerId="LiveId" clId="{F9D1EDF2-550A-4407-9467-117CE2E2E265}" dt="2025-10-18T07:15:44.537" v="38" actId="1035"/>
          <ac:grpSpMkLst>
            <pc:docMk/>
            <pc:sldMk cId="0" sldId="282"/>
            <ac:grpSpMk id="2" creationId="{00000000-0000-0000-0000-000000000000}"/>
          </ac:grpSpMkLst>
        </pc:grpChg>
      </pc:sldChg>
      <pc:sldChg chg="modSp del mod">
        <pc:chgData name="Sai Babu" userId="10c0bec1f9736a41" providerId="LiveId" clId="{F9D1EDF2-550A-4407-9467-117CE2E2E265}" dt="2025-10-18T07:17:51.725" v="40" actId="47"/>
        <pc:sldMkLst>
          <pc:docMk/>
          <pc:sldMk cId="0" sldId="283"/>
        </pc:sldMkLst>
        <pc:grpChg chg="mod">
          <ac:chgData name="Sai Babu" userId="10c0bec1f9736a41" providerId="LiveId" clId="{F9D1EDF2-550A-4407-9467-117CE2E2E265}" dt="2025-10-18T07:17:35.016" v="39" actId="1036"/>
          <ac:grpSpMkLst>
            <pc:docMk/>
            <pc:sldMk cId="0" sldId="283"/>
            <ac:grpSpMk id="2" creationId="{00000000-0000-0000-0000-000000000000}"/>
          </ac:grpSpMkLst>
        </pc:grpChg>
      </pc:sldChg>
      <pc:sldChg chg="del">
        <pc:chgData name="Sai Babu" userId="10c0bec1f9736a41" providerId="LiveId" clId="{F9D1EDF2-550A-4407-9467-117CE2E2E265}" dt="2025-10-18T07:17:54.602" v="41" actId="47"/>
        <pc:sldMkLst>
          <pc:docMk/>
          <pc:sldMk cId="0" sldId="284"/>
        </pc:sldMkLst>
      </pc:sldChg>
      <pc:sldChg chg="del">
        <pc:chgData name="Sai Babu" userId="10c0bec1f9736a41" providerId="LiveId" clId="{F9D1EDF2-550A-4407-9467-117CE2E2E265}" dt="2025-10-18T07:17:55.331" v="42" actId="47"/>
        <pc:sldMkLst>
          <pc:docMk/>
          <pc:sldMk cId="0" sldId="285"/>
        </pc:sldMkLst>
      </pc:sldChg>
      <pc:sldChg chg="del">
        <pc:chgData name="Sai Babu" userId="10c0bec1f9736a41" providerId="LiveId" clId="{F9D1EDF2-550A-4407-9467-117CE2E2E265}" dt="2025-10-18T07:17:56.260" v="43" actId="47"/>
        <pc:sldMkLst>
          <pc:docMk/>
          <pc:sldMk cId="0" sldId="286"/>
        </pc:sldMkLst>
      </pc:sldChg>
      <pc:sldChg chg="del">
        <pc:chgData name="Sai Babu" userId="10c0bec1f9736a41" providerId="LiveId" clId="{F9D1EDF2-550A-4407-9467-117CE2E2E265}" dt="2025-10-18T07:17:59.969" v="44" actId="47"/>
        <pc:sldMkLst>
          <pc:docMk/>
          <pc:sldMk cId="0" sldId="287"/>
        </pc:sldMkLst>
      </pc:sldChg>
      <pc:sldChg chg="del">
        <pc:chgData name="Sai Babu" userId="10c0bec1f9736a41" providerId="LiveId" clId="{F9D1EDF2-550A-4407-9467-117CE2E2E265}" dt="2025-10-18T07:18:00.894" v="45" actId="47"/>
        <pc:sldMkLst>
          <pc:docMk/>
          <pc:sldMk cId="0" sldId="288"/>
        </pc:sldMkLst>
      </pc:sldChg>
      <pc:sldChg chg="del">
        <pc:chgData name="Sai Babu" userId="10c0bec1f9736a41" providerId="LiveId" clId="{F9D1EDF2-550A-4407-9467-117CE2E2E265}" dt="2025-10-18T07:18:01.630" v="46" actId="47"/>
        <pc:sldMkLst>
          <pc:docMk/>
          <pc:sldMk cId="0" sldId="289"/>
        </pc:sldMkLst>
      </pc:sldChg>
      <pc:sldChg chg="del">
        <pc:chgData name="Sai Babu" userId="10c0bec1f9736a41" providerId="LiveId" clId="{F9D1EDF2-550A-4407-9467-117CE2E2E265}" dt="2025-10-18T07:18:02.013" v="47" actId="47"/>
        <pc:sldMkLst>
          <pc:docMk/>
          <pc:sldMk cId="0" sldId="290"/>
        </pc:sldMkLst>
      </pc:sldChg>
      <pc:sldChg chg="del">
        <pc:chgData name="Sai Babu" userId="10c0bec1f9736a41" providerId="LiveId" clId="{F9D1EDF2-550A-4407-9467-117CE2E2E265}" dt="2025-10-18T07:18:02.657" v="48" actId="47"/>
        <pc:sldMkLst>
          <pc:docMk/>
          <pc:sldMk cId="0" sldId="291"/>
        </pc:sldMkLst>
      </pc:sldChg>
      <pc:sldChg chg="del">
        <pc:chgData name="Sai Babu" userId="10c0bec1f9736a41" providerId="LiveId" clId="{F9D1EDF2-550A-4407-9467-117CE2E2E265}" dt="2025-10-18T07:18:15.484" v="49" actId="47"/>
        <pc:sldMkLst>
          <pc:docMk/>
          <pc:sldMk cId="0" sldId="292"/>
        </pc:sldMkLst>
      </pc:sldChg>
      <pc:sldChg chg="del">
        <pc:chgData name="Sai Babu" userId="10c0bec1f9736a41" providerId="LiveId" clId="{F9D1EDF2-550A-4407-9467-117CE2E2E265}" dt="2025-10-18T07:18:16.698" v="50" actId="47"/>
        <pc:sldMkLst>
          <pc:docMk/>
          <pc:sldMk cId="0" sldId="293"/>
        </pc:sldMkLst>
      </pc:sldChg>
      <pc:sldChg chg="del">
        <pc:chgData name="Sai Babu" userId="10c0bec1f9736a41" providerId="LiveId" clId="{F9D1EDF2-550A-4407-9467-117CE2E2E265}" dt="2025-10-18T07:18:16.893" v="51" actId="47"/>
        <pc:sldMkLst>
          <pc:docMk/>
          <pc:sldMk cId="0" sldId="294"/>
        </pc:sldMkLst>
      </pc:sldChg>
      <pc:sldChg chg="del">
        <pc:chgData name="Sai Babu" userId="10c0bec1f9736a41" providerId="LiveId" clId="{F9D1EDF2-550A-4407-9467-117CE2E2E265}" dt="2025-10-18T07:18:17.382" v="52" actId="47"/>
        <pc:sldMkLst>
          <pc:docMk/>
          <pc:sldMk cId="0" sldId="295"/>
        </pc:sldMkLst>
      </pc:sldChg>
      <pc:sldChg chg="del">
        <pc:chgData name="Sai Babu" userId="10c0bec1f9736a41" providerId="LiveId" clId="{F9D1EDF2-550A-4407-9467-117CE2E2E265}" dt="2025-10-18T07:18:17.606" v="53" actId="47"/>
        <pc:sldMkLst>
          <pc:docMk/>
          <pc:sldMk cId="0" sldId="296"/>
        </pc:sldMkLst>
      </pc:sldChg>
      <pc:sldChg chg="del">
        <pc:chgData name="Sai Babu" userId="10c0bec1f9736a41" providerId="LiveId" clId="{F9D1EDF2-550A-4407-9467-117CE2E2E265}" dt="2025-10-18T07:18:17.870" v="54" actId="47"/>
        <pc:sldMkLst>
          <pc:docMk/>
          <pc:sldMk cId="0" sldId="297"/>
        </pc:sldMkLst>
      </pc:sldChg>
      <pc:sldChg chg="del">
        <pc:chgData name="Sai Babu" userId="10c0bec1f9736a41" providerId="LiveId" clId="{F9D1EDF2-550A-4407-9467-117CE2E2E265}" dt="2025-10-18T07:18:18.168" v="55" actId="47"/>
        <pc:sldMkLst>
          <pc:docMk/>
          <pc:sldMk cId="0" sldId="298"/>
        </pc:sldMkLst>
      </pc:sldChg>
      <pc:sldChg chg="add del">
        <pc:chgData name="Sai Babu" userId="10c0bec1f9736a41" providerId="LiveId" clId="{F9D1EDF2-550A-4407-9467-117CE2E2E265}" dt="2025-10-18T07:18:21.777" v="58" actId="47"/>
        <pc:sldMkLst>
          <pc:docMk/>
          <pc:sldMk cId="0" sldId="299"/>
        </pc:sldMkLst>
      </pc:sldChg>
      <pc:sldChg chg="addSp delSp modSp mod">
        <pc:chgData name="Sai Babu" userId="10c0bec1f9736a41" providerId="LiveId" clId="{F9D1EDF2-550A-4407-9467-117CE2E2E265}" dt="2025-10-18T08:29:25.996" v="125" actId="2711"/>
        <pc:sldMkLst>
          <pc:docMk/>
          <pc:sldMk cId="0" sldId="300"/>
        </pc:sldMkLst>
        <pc:spChg chg="del">
          <ac:chgData name="Sai Babu" userId="10c0bec1f9736a41" providerId="LiveId" clId="{F9D1EDF2-550A-4407-9467-117CE2E2E265}" dt="2025-10-18T08:19:49.366" v="77" actId="478"/>
          <ac:spMkLst>
            <pc:docMk/>
            <pc:sldMk cId="0" sldId="300"/>
            <ac:spMk id="8" creationId="{00000000-0000-0000-0000-000000000000}"/>
          </ac:spMkLst>
        </pc:spChg>
        <pc:spChg chg="mod">
          <ac:chgData name="Sai Babu" userId="10c0bec1f9736a41" providerId="LiveId" clId="{F9D1EDF2-550A-4407-9467-117CE2E2E265}" dt="2025-10-18T08:29:25.996" v="125" actId="2711"/>
          <ac:spMkLst>
            <pc:docMk/>
            <pc:sldMk cId="0" sldId="300"/>
            <ac:spMk id="9" creationId="{00000000-0000-0000-0000-000000000000}"/>
          </ac:spMkLst>
        </pc:spChg>
        <pc:picChg chg="add mod">
          <ac:chgData name="Sai Babu" userId="10c0bec1f9736a41" providerId="LiveId" clId="{F9D1EDF2-550A-4407-9467-117CE2E2E265}" dt="2025-10-18T08:20:27.753" v="82" actId="14100"/>
          <ac:picMkLst>
            <pc:docMk/>
            <pc:sldMk cId="0" sldId="300"/>
            <ac:picMk id="11" creationId="{C15F20AC-6C36-7329-81C5-AEDEDEB8E710}"/>
          </ac:picMkLst>
        </pc:picChg>
      </pc:sldChg>
      <pc:sldChg chg="addSp delSp modSp mod">
        <pc:chgData name="Sai Babu" userId="10c0bec1f9736a41" providerId="LiveId" clId="{F9D1EDF2-550A-4407-9467-117CE2E2E265}" dt="2025-10-18T08:29:49.809" v="126" actId="2711"/>
        <pc:sldMkLst>
          <pc:docMk/>
          <pc:sldMk cId="0" sldId="301"/>
        </pc:sldMkLst>
        <pc:spChg chg="del mod">
          <ac:chgData name="Sai Babu" userId="10c0bec1f9736a41" providerId="LiveId" clId="{F9D1EDF2-550A-4407-9467-117CE2E2E265}" dt="2025-10-18T08:17:33.260" v="65" actId="478"/>
          <ac:spMkLst>
            <pc:docMk/>
            <pc:sldMk cId="0" sldId="301"/>
            <ac:spMk id="8" creationId="{00000000-0000-0000-0000-000000000000}"/>
          </ac:spMkLst>
        </pc:spChg>
        <pc:spChg chg="mod">
          <ac:chgData name="Sai Babu" userId="10c0bec1f9736a41" providerId="LiveId" clId="{F9D1EDF2-550A-4407-9467-117CE2E2E265}" dt="2025-10-18T08:29:49.809" v="126" actId="2711"/>
          <ac:spMkLst>
            <pc:docMk/>
            <pc:sldMk cId="0" sldId="301"/>
            <ac:spMk id="9" creationId="{00000000-0000-0000-0000-000000000000}"/>
          </ac:spMkLst>
        </pc:spChg>
        <pc:picChg chg="add mod">
          <ac:chgData name="Sai Babu" userId="10c0bec1f9736a41" providerId="LiveId" clId="{F9D1EDF2-550A-4407-9467-117CE2E2E265}" dt="2025-10-18T08:18:17.196" v="72" actId="14100"/>
          <ac:picMkLst>
            <pc:docMk/>
            <pc:sldMk cId="0" sldId="301"/>
            <ac:picMk id="11" creationId="{E523A618-33B5-B23D-3D4B-13342BE1C05A}"/>
          </ac:picMkLst>
        </pc:picChg>
      </pc:sldChg>
      <pc:sldChg chg="addSp delSp modSp mod">
        <pc:chgData name="Sai Babu" userId="10c0bec1f9736a41" providerId="LiveId" clId="{F9D1EDF2-550A-4407-9467-117CE2E2E265}" dt="2025-10-18T18:08:49.117" v="172" actId="20577"/>
        <pc:sldMkLst>
          <pc:docMk/>
          <pc:sldMk cId="0" sldId="302"/>
        </pc:sldMkLst>
        <pc:spChg chg="del mod">
          <ac:chgData name="Sai Babu" userId="10c0bec1f9736a41" providerId="LiveId" clId="{F9D1EDF2-550A-4407-9467-117CE2E2E265}" dt="2025-10-18T08:18:56.831" v="74" actId="478"/>
          <ac:spMkLst>
            <pc:docMk/>
            <pc:sldMk cId="0" sldId="302"/>
            <ac:spMk id="8" creationId="{00000000-0000-0000-0000-000000000000}"/>
          </ac:spMkLst>
        </pc:spChg>
        <pc:spChg chg="mod">
          <ac:chgData name="Sai Babu" userId="10c0bec1f9736a41" providerId="LiveId" clId="{F9D1EDF2-550A-4407-9467-117CE2E2E265}" dt="2025-10-18T18:08:49.117" v="172" actId="20577"/>
          <ac:spMkLst>
            <pc:docMk/>
            <pc:sldMk cId="0" sldId="302"/>
            <ac:spMk id="9" creationId="{00000000-0000-0000-0000-000000000000}"/>
          </ac:spMkLst>
        </pc:spChg>
        <pc:picChg chg="add mod">
          <ac:chgData name="Sai Babu" userId="10c0bec1f9736a41" providerId="LiveId" clId="{F9D1EDF2-550A-4407-9467-117CE2E2E265}" dt="2025-10-18T08:19:11.429" v="76" actId="14100"/>
          <ac:picMkLst>
            <pc:docMk/>
            <pc:sldMk cId="0" sldId="302"/>
            <ac:picMk id="11" creationId="{2F429E21-B5EB-3683-C367-BEBBA74B485D}"/>
          </ac:picMkLst>
        </pc:picChg>
      </pc:sldChg>
      <pc:sldChg chg="addSp delSp mod">
        <pc:chgData name="Sai Babu" userId="10c0bec1f9736a41" providerId="LiveId" clId="{F9D1EDF2-550A-4407-9467-117CE2E2E265}" dt="2025-10-19T04:12:11.976" v="365" actId="478"/>
        <pc:sldMkLst>
          <pc:docMk/>
          <pc:sldMk cId="0" sldId="303"/>
        </pc:sldMkLst>
        <pc:spChg chg="add del">
          <ac:chgData name="Sai Babu" userId="10c0bec1f9736a41" providerId="LiveId" clId="{F9D1EDF2-550A-4407-9467-117CE2E2E265}" dt="2025-10-19T04:12:11.358" v="364" actId="478"/>
          <ac:spMkLst>
            <pc:docMk/>
            <pc:sldMk cId="0" sldId="303"/>
            <ac:spMk id="2" creationId="{00000000-0000-0000-0000-000000000000}"/>
          </ac:spMkLst>
        </pc:spChg>
        <pc:spChg chg="add del">
          <ac:chgData name="Sai Babu" userId="10c0bec1f9736a41" providerId="LiveId" clId="{F9D1EDF2-550A-4407-9467-117CE2E2E265}" dt="2025-10-19T04:12:07.973" v="363" actId="478"/>
          <ac:spMkLst>
            <pc:docMk/>
            <pc:sldMk cId="0" sldId="303"/>
            <ac:spMk id="3" creationId="{00000000-0000-0000-0000-000000000000}"/>
          </ac:spMkLst>
        </pc:spChg>
        <pc:spChg chg="add del">
          <ac:chgData name="Sai Babu" userId="10c0bec1f9736a41" providerId="LiveId" clId="{F9D1EDF2-550A-4407-9467-117CE2E2E265}" dt="2025-10-19T04:12:11.976" v="365" actId="478"/>
          <ac:spMkLst>
            <pc:docMk/>
            <pc:sldMk cId="0" sldId="303"/>
            <ac:spMk id="4" creationId="{00000000-0000-0000-0000-000000000000}"/>
          </ac:spMkLst>
        </pc:spChg>
        <pc:spChg chg="del">
          <ac:chgData name="Sai Babu" userId="10c0bec1f9736a41" providerId="LiveId" clId="{F9D1EDF2-550A-4407-9467-117CE2E2E265}" dt="2025-10-19T04:11:58.381" v="358" actId="478"/>
          <ac:spMkLst>
            <pc:docMk/>
            <pc:sldMk cId="0" sldId="303"/>
            <ac:spMk id="6" creationId="{00000000-0000-0000-0000-000000000000}"/>
          </ac:spMkLst>
        </pc:spChg>
        <pc:spChg chg="del">
          <ac:chgData name="Sai Babu" userId="10c0bec1f9736a41" providerId="LiveId" clId="{F9D1EDF2-550A-4407-9467-117CE2E2E265}" dt="2025-10-19T04:12:00.340" v="359" actId="478"/>
          <ac:spMkLst>
            <pc:docMk/>
            <pc:sldMk cId="0" sldId="303"/>
            <ac:spMk id="8" creationId="{00000000-0000-0000-0000-000000000000}"/>
          </ac:spMkLst>
        </pc:spChg>
      </pc:sldChg>
      <pc:sldChg chg="add del">
        <pc:chgData name="Sai Babu" userId="10c0bec1f9736a41" providerId="LiveId" clId="{F9D1EDF2-550A-4407-9467-117CE2E2E265}" dt="2025-10-18T07:12:20.718" v="5" actId="2890"/>
        <pc:sldMkLst>
          <pc:docMk/>
          <pc:sldMk cId="565208949" sldId="304"/>
        </pc:sldMkLst>
      </pc:sldChg>
      <pc:sldChg chg="addSp delSp modSp add mod">
        <pc:chgData name="Sai Babu" userId="10c0bec1f9736a41" providerId="LiveId" clId="{F9D1EDF2-550A-4407-9467-117CE2E2E265}" dt="2025-10-19T03:57:46.478" v="206" actId="14100"/>
        <pc:sldMkLst>
          <pc:docMk/>
          <pc:sldMk cId="4211458789" sldId="304"/>
        </pc:sldMkLst>
        <pc:spChg chg="add del mod">
          <ac:chgData name="Sai Babu" userId="10c0bec1f9736a41" providerId="LiveId" clId="{F9D1EDF2-550A-4407-9467-117CE2E2E265}" dt="2025-10-19T03:49:27.320" v="184"/>
          <ac:spMkLst>
            <pc:docMk/>
            <pc:sldMk cId="4211458789" sldId="304"/>
            <ac:spMk id="8" creationId="{51CB7426-2678-8AAE-7682-80CAA612CD63}"/>
          </ac:spMkLst>
        </pc:spChg>
        <pc:spChg chg="add mod">
          <ac:chgData name="Sai Babu" userId="10c0bec1f9736a41" providerId="LiveId" clId="{F9D1EDF2-550A-4407-9467-117CE2E2E265}" dt="2025-10-19T03:52:51.646" v="201" actId="20577"/>
          <ac:spMkLst>
            <pc:docMk/>
            <pc:sldMk cId="4211458789" sldId="304"/>
            <ac:spMk id="9" creationId="{4DD2A769-F0E1-C313-0C77-F91B614BDE2B}"/>
          </ac:spMkLst>
        </pc:spChg>
        <pc:spChg chg="del mod">
          <ac:chgData name="Sai Babu" userId="10c0bec1f9736a41" providerId="LiveId" clId="{F9D1EDF2-550A-4407-9467-117CE2E2E265}" dt="2025-10-18T08:24:40.477" v="118"/>
          <ac:spMkLst>
            <pc:docMk/>
            <pc:sldMk cId="4211458789" sldId="304"/>
            <ac:spMk id="9" creationId="{7E9CD020-8BAC-D9C6-2895-8C376F45F638}"/>
          </ac:spMkLst>
        </pc:spChg>
        <pc:picChg chg="del">
          <ac:chgData name="Sai Babu" userId="10c0bec1f9736a41" providerId="LiveId" clId="{F9D1EDF2-550A-4407-9467-117CE2E2E265}" dt="2025-10-19T03:47:31.425" v="173" actId="478"/>
          <ac:picMkLst>
            <pc:docMk/>
            <pc:sldMk cId="4211458789" sldId="304"/>
            <ac:picMk id="11" creationId="{FE165F52-6F66-9435-6CFF-55B0B7ABCF51}"/>
          </ac:picMkLst>
        </pc:picChg>
        <pc:picChg chg="add mod">
          <ac:chgData name="Sai Babu" userId="10c0bec1f9736a41" providerId="LiveId" clId="{F9D1EDF2-550A-4407-9467-117CE2E2E265}" dt="2025-10-19T03:57:46.478" v="206" actId="14100"/>
          <ac:picMkLst>
            <pc:docMk/>
            <pc:sldMk cId="4211458789" sldId="304"/>
            <ac:picMk id="12" creationId="{268A5FD8-1A6D-B501-B1E5-96BA9EFFDFDB}"/>
          </ac:picMkLst>
        </pc:picChg>
      </pc:sldChg>
      <pc:sldChg chg="add del">
        <pc:chgData name="Sai Babu" userId="10c0bec1f9736a41" providerId="LiveId" clId="{F9D1EDF2-550A-4407-9467-117CE2E2E265}" dt="2025-10-18T07:12:20.280" v="4" actId="2890"/>
        <pc:sldMkLst>
          <pc:docMk/>
          <pc:sldMk cId="2913450204" sldId="305"/>
        </pc:sldMkLst>
      </pc:sldChg>
      <pc:sldChg chg="addSp delSp modSp add mod">
        <pc:chgData name="Sai Babu" userId="10c0bec1f9736a41" providerId="LiveId" clId="{F9D1EDF2-550A-4407-9467-117CE2E2E265}" dt="2025-10-19T03:59:37.883" v="238" actId="1076"/>
        <pc:sldMkLst>
          <pc:docMk/>
          <pc:sldMk cId="3203164937" sldId="305"/>
        </pc:sldMkLst>
        <pc:spChg chg="mod">
          <ac:chgData name="Sai Babu" userId="10c0bec1f9736a41" providerId="LiveId" clId="{F9D1EDF2-550A-4407-9467-117CE2E2E265}" dt="2025-10-19T03:59:23.153" v="236" actId="20577"/>
          <ac:spMkLst>
            <pc:docMk/>
            <pc:sldMk cId="3203164937" sldId="305"/>
            <ac:spMk id="9" creationId="{1918427D-746B-B27B-8A3F-3FB677F1C731}"/>
          </ac:spMkLst>
        </pc:spChg>
        <pc:picChg chg="add mod">
          <ac:chgData name="Sai Babu" userId="10c0bec1f9736a41" providerId="LiveId" clId="{F9D1EDF2-550A-4407-9467-117CE2E2E265}" dt="2025-10-19T03:59:37.883" v="238" actId="1076"/>
          <ac:picMkLst>
            <pc:docMk/>
            <pc:sldMk cId="3203164937" sldId="305"/>
            <ac:picMk id="10" creationId="{010FB13D-92F8-DE8C-3952-70FF393C1949}"/>
          </ac:picMkLst>
        </pc:picChg>
        <pc:picChg chg="del">
          <ac:chgData name="Sai Babu" userId="10c0bec1f9736a41" providerId="LiveId" clId="{F9D1EDF2-550A-4407-9467-117CE2E2E265}" dt="2025-10-19T03:58:18.128" v="208" actId="478"/>
          <ac:picMkLst>
            <pc:docMk/>
            <pc:sldMk cId="3203164937" sldId="305"/>
            <ac:picMk id="12" creationId="{3B06A0D1-5228-A377-713C-A0D080F1F9CD}"/>
          </ac:picMkLst>
        </pc:picChg>
      </pc:sldChg>
      <pc:sldChg chg="addSp modSp add mod">
        <pc:chgData name="Sai Babu" userId="10c0bec1f9736a41" providerId="LiveId" clId="{F9D1EDF2-550A-4407-9467-117CE2E2E265}" dt="2025-10-19T04:00:49.131" v="263" actId="1076"/>
        <pc:sldMkLst>
          <pc:docMk/>
          <pc:sldMk cId="1865760838" sldId="306"/>
        </pc:sldMkLst>
        <pc:spChg chg="mod">
          <ac:chgData name="Sai Babu" userId="10c0bec1f9736a41" providerId="LiveId" clId="{F9D1EDF2-550A-4407-9467-117CE2E2E265}" dt="2025-10-19T04:00:23.328" v="257" actId="20577"/>
          <ac:spMkLst>
            <pc:docMk/>
            <pc:sldMk cId="1865760838" sldId="306"/>
            <ac:spMk id="9" creationId="{DFD8D9A5-0295-761D-713C-8E9BD5CBECAC}"/>
          </ac:spMkLst>
        </pc:spChg>
        <pc:picChg chg="add mod">
          <ac:chgData name="Sai Babu" userId="10c0bec1f9736a41" providerId="LiveId" clId="{F9D1EDF2-550A-4407-9467-117CE2E2E265}" dt="2025-10-19T04:00:49.131" v="263" actId="1076"/>
          <ac:picMkLst>
            <pc:docMk/>
            <pc:sldMk cId="1865760838" sldId="306"/>
            <ac:picMk id="10" creationId="{7AC8DD85-E377-B14E-772C-986B8BD2FB36}"/>
          </ac:picMkLst>
        </pc:picChg>
      </pc:sldChg>
      <pc:sldChg chg="addSp modSp add mod">
        <pc:chgData name="Sai Babu" userId="10c0bec1f9736a41" providerId="LiveId" clId="{F9D1EDF2-550A-4407-9467-117CE2E2E265}" dt="2025-10-19T04:04:40.357" v="282" actId="14100"/>
        <pc:sldMkLst>
          <pc:docMk/>
          <pc:sldMk cId="1954970742" sldId="307"/>
        </pc:sldMkLst>
        <pc:spChg chg="mod">
          <ac:chgData name="Sai Babu" userId="10c0bec1f9736a41" providerId="LiveId" clId="{F9D1EDF2-550A-4407-9467-117CE2E2E265}" dt="2025-10-19T04:04:40.357" v="282" actId="14100"/>
          <ac:spMkLst>
            <pc:docMk/>
            <pc:sldMk cId="1954970742" sldId="307"/>
            <ac:spMk id="9" creationId="{155222C7-0DC9-A494-0F49-8F951033F9FE}"/>
          </ac:spMkLst>
        </pc:spChg>
        <pc:picChg chg="add mod">
          <ac:chgData name="Sai Babu" userId="10c0bec1f9736a41" providerId="LiveId" clId="{F9D1EDF2-550A-4407-9467-117CE2E2E265}" dt="2025-10-19T04:04:19.476" v="265" actId="1076"/>
          <ac:picMkLst>
            <pc:docMk/>
            <pc:sldMk cId="1954970742" sldId="307"/>
            <ac:picMk id="10" creationId="{59FB5B59-A4F3-1C5C-1F86-FEDD0C162FE5}"/>
          </ac:picMkLst>
        </pc:picChg>
      </pc:sldChg>
      <pc:sldChg chg="addSp modSp add mod">
        <pc:chgData name="Sai Babu" userId="10c0bec1f9736a41" providerId="LiveId" clId="{F9D1EDF2-550A-4407-9467-117CE2E2E265}" dt="2025-10-19T04:08:04.025" v="324" actId="14100"/>
        <pc:sldMkLst>
          <pc:docMk/>
          <pc:sldMk cId="1108529135" sldId="308"/>
        </pc:sldMkLst>
        <pc:spChg chg="mod">
          <ac:chgData name="Sai Babu" userId="10c0bec1f9736a41" providerId="LiveId" clId="{F9D1EDF2-550A-4407-9467-117CE2E2E265}" dt="2025-10-19T04:08:04.025" v="324" actId="14100"/>
          <ac:spMkLst>
            <pc:docMk/>
            <pc:sldMk cId="1108529135" sldId="308"/>
            <ac:spMk id="9" creationId="{80C7F140-B280-1D62-5C4C-24419B6D65F2}"/>
          </ac:spMkLst>
        </pc:spChg>
        <pc:picChg chg="add mod">
          <ac:chgData name="Sai Babu" userId="10c0bec1f9736a41" providerId="LiveId" clId="{F9D1EDF2-550A-4407-9467-117CE2E2E265}" dt="2025-10-19T04:07:53.172" v="322" actId="1076"/>
          <ac:picMkLst>
            <pc:docMk/>
            <pc:sldMk cId="1108529135" sldId="308"/>
            <ac:picMk id="10" creationId="{9264DB17-096D-C95D-4575-85317E24D433}"/>
          </ac:picMkLst>
        </pc:picChg>
      </pc:sldChg>
      <pc:sldChg chg="addSp modSp add mod">
        <pc:chgData name="Sai Babu" userId="10c0bec1f9736a41" providerId="LiveId" clId="{F9D1EDF2-550A-4407-9467-117CE2E2E265}" dt="2025-10-19T04:10:09.030" v="343" actId="20577"/>
        <pc:sldMkLst>
          <pc:docMk/>
          <pc:sldMk cId="1087759225" sldId="309"/>
        </pc:sldMkLst>
        <pc:spChg chg="mod">
          <ac:chgData name="Sai Babu" userId="10c0bec1f9736a41" providerId="LiveId" clId="{F9D1EDF2-550A-4407-9467-117CE2E2E265}" dt="2025-10-19T04:10:09.030" v="343" actId="20577"/>
          <ac:spMkLst>
            <pc:docMk/>
            <pc:sldMk cId="1087759225" sldId="309"/>
            <ac:spMk id="9" creationId="{40CDE61D-DA4C-D450-4DFF-D569F931A808}"/>
          </ac:spMkLst>
        </pc:spChg>
        <pc:picChg chg="add mod">
          <ac:chgData name="Sai Babu" userId="10c0bec1f9736a41" providerId="LiveId" clId="{F9D1EDF2-550A-4407-9467-117CE2E2E265}" dt="2025-10-19T04:09:58.850" v="327" actId="1076"/>
          <ac:picMkLst>
            <pc:docMk/>
            <pc:sldMk cId="1087759225" sldId="309"/>
            <ac:picMk id="10" creationId="{D5CC2804-30FD-EF2C-5C9D-7DF143D13B98}"/>
          </ac:picMkLst>
        </pc:picChg>
      </pc:sldChg>
      <pc:sldChg chg="addSp modSp add mod">
        <pc:chgData name="Sai Babu" userId="10c0bec1f9736a41" providerId="LiveId" clId="{F9D1EDF2-550A-4407-9467-117CE2E2E265}" dt="2025-10-19T04:11:49.222" v="357" actId="14100"/>
        <pc:sldMkLst>
          <pc:docMk/>
          <pc:sldMk cId="2146000648" sldId="310"/>
        </pc:sldMkLst>
        <pc:spChg chg="mod">
          <ac:chgData name="Sai Babu" userId="10c0bec1f9736a41" providerId="LiveId" clId="{F9D1EDF2-550A-4407-9467-117CE2E2E265}" dt="2025-10-19T04:11:40.393" v="356" actId="20577"/>
          <ac:spMkLst>
            <pc:docMk/>
            <pc:sldMk cId="2146000648" sldId="310"/>
            <ac:spMk id="9" creationId="{ABE0156A-9AC8-4A2E-40CE-7B1316189D55}"/>
          </ac:spMkLst>
        </pc:spChg>
        <pc:picChg chg="add mod">
          <ac:chgData name="Sai Babu" userId="10c0bec1f9736a41" providerId="LiveId" clId="{F9D1EDF2-550A-4407-9467-117CE2E2E265}" dt="2025-10-19T04:11:49.222" v="357" actId="14100"/>
          <ac:picMkLst>
            <pc:docMk/>
            <pc:sldMk cId="2146000648" sldId="310"/>
            <ac:picMk id="10" creationId="{588E125A-FFBE-BFFF-C41F-B2A0BAA35A2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130508">
            <a:off x="6990882" y="4260506"/>
            <a:ext cx="12484848" cy="10525141"/>
            <a:chOff x="0" y="0"/>
            <a:chExt cx="16156940" cy="13620837"/>
          </a:xfrm>
        </p:grpSpPr>
        <p:sp>
          <p:nvSpPr>
            <p:cNvPr id="3" name="Freeform 3"/>
            <p:cNvSpPr/>
            <p:nvPr/>
          </p:nvSpPr>
          <p:spPr>
            <a:xfrm>
              <a:off x="50800" y="61214"/>
              <a:ext cx="16127730" cy="13626934"/>
            </a:xfrm>
            <a:custGeom>
              <a:avLst/>
              <a:gdLst/>
              <a:ahLst/>
              <a:cxnLst/>
              <a:rect l="l" t="t" r="r" b="b"/>
              <a:pathLst>
                <a:path w="16127730" h="13626934">
                  <a:moveTo>
                    <a:pt x="0" y="11616480"/>
                  </a:moveTo>
                  <a:cubicBezTo>
                    <a:pt x="181610" y="10261930"/>
                    <a:pt x="254000" y="9916623"/>
                    <a:pt x="314960" y="9588579"/>
                  </a:cubicBezTo>
                  <a:cubicBezTo>
                    <a:pt x="373380" y="9274663"/>
                    <a:pt x="439420" y="8973303"/>
                    <a:pt x="487680" y="8671944"/>
                  </a:cubicBezTo>
                  <a:cubicBezTo>
                    <a:pt x="534670" y="8380001"/>
                    <a:pt x="580390" y="8084920"/>
                    <a:pt x="603250" y="7807103"/>
                  </a:cubicBezTo>
                  <a:cubicBezTo>
                    <a:pt x="624840" y="7552831"/>
                    <a:pt x="622300" y="7344077"/>
                    <a:pt x="631190" y="7069400"/>
                  </a:cubicBezTo>
                  <a:cubicBezTo>
                    <a:pt x="641350" y="6720953"/>
                    <a:pt x="655320" y="6256356"/>
                    <a:pt x="661670" y="5885934"/>
                  </a:cubicBezTo>
                  <a:cubicBezTo>
                    <a:pt x="666750" y="5561031"/>
                    <a:pt x="666750" y="5276937"/>
                    <a:pt x="666750" y="4966159"/>
                  </a:cubicBezTo>
                  <a:cubicBezTo>
                    <a:pt x="668020" y="4647533"/>
                    <a:pt x="665480" y="4306934"/>
                    <a:pt x="664210" y="3993018"/>
                  </a:cubicBezTo>
                  <a:cubicBezTo>
                    <a:pt x="662940" y="3701075"/>
                    <a:pt x="662940" y="3438955"/>
                    <a:pt x="659130" y="3148582"/>
                  </a:cubicBezTo>
                  <a:cubicBezTo>
                    <a:pt x="654050" y="2840944"/>
                    <a:pt x="640080" y="2497206"/>
                    <a:pt x="635000" y="2194276"/>
                  </a:cubicBezTo>
                  <a:cubicBezTo>
                    <a:pt x="629920" y="1918030"/>
                    <a:pt x="629920" y="1593126"/>
                    <a:pt x="628650" y="1403207"/>
                  </a:cubicBezTo>
                  <a:cubicBezTo>
                    <a:pt x="628650" y="1298045"/>
                    <a:pt x="626110" y="1156782"/>
                    <a:pt x="626110" y="1156782"/>
                  </a:cubicBezTo>
                  <a:cubicBezTo>
                    <a:pt x="626110" y="1155212"/>
                    <a:pt x="633730" y="1089290"/>
                    <a:pt x="636270" y="1056329"/>
                  </a:cubicBezTo>
                  <a:cubicBezTo>
                    <a:pt x="640080" y="1021798"/>
                    <a:pt x="646430" y="957445"/>
                    <a:pt x="646430" y="955876"/>
                  </a:cubicBezTo>
                  <a:cubicBezTo>
                    <a:pt x="646430" y="954306"/>
                    <a:pt x="665480" y="891523"/>
                    <a:pt x="675640" y="860131"/>
                  </a:cubicBezTo>
                  <a:cubicBezTo>
                    <a:pt x="684530" y="828739"/>
                    <a:pt x="703580" y="767526"/>
                    <a:pt x="704850" y="765956"/>
                  </a:cubicBezTo>
                  <a:cubicBezTo>
                    <a:pt x="704850" y="764386"/>
                    <a:pt x="735330" y="711021"/>
                    <a:pt x="750570" y="682768"/>
                  </a:cubicBezTo>
                  <a:cubicBezTo>
                    <a:pt x="767080" y="654516"/>
                    <a:pt x="796290" y="599580"/>
                    <a:pt x="797560" y="599580"/>
                  </a:cubicBezTo>
                  <a:cubicBezTo>
                    <a:pt x="798830" y="598011"/>
                    <a:pt x="838200" y="554062"/>
                    <a:pt x="858520" y="532088"/>
                  </a:cubicBezTo>
                  <a:cubicBezTo>
                    <a:pt x="878840" y="510114"/>
                    <a:pt x="919480" y="466166"/>
                    <a:pt x="920750" y="464596"/>
                  </a:cubicBezTo>
                  <a:cubicBezTo>
                    <a:pt x="920750" y="464596"/>
                    <a:pt x="969010" y="433205"/>
                    <a:pt x="993140" y="417509"/>
                  </a:cubicBezTo>
                  <a:cubicBezTo>
                    <a:pt x="1017270" y="401813"/>
                    <a:pt x="1064260" y="370421"/>
                    <a:pt x="1065530" y="370421"/>
                  </a:cubicBezTo>
                  <a:cubicBezTo>
                    <a:pt x="1066800" y="370421"/>
                    <a:pt x="1118870" y="354725"/>
                    <a:pt x="1144270" y="346878"/>
                  </a:cubicBezTo>
                  <a:cubicBezTo>
                    <a:pt x="1170940" y="339030"/>
                    <a:pt x="1223010" y="321764"/>
                    <a:pt x="1224280" y="321764"/>
                  </a:cubicBezTo>
                  <a:cubicBezTo>
                    <a:pt x="1225550" y="321764"/>
                    <a:pt x="1239520" y="324903"/>
                    <a:pt x="1243330" y="321764"/>
                  </a:cubicBezTo>
                  <a:cubicBezTo>
                    <a:pt x="1245870" y="320195"/>
                    <a:pt x="1244600" y="317055"/>
                    <a:pt x="1248410" y="313916"/>
                  </a:cubicBezTo>
                  <a:cubicBezTo>
                    <a:pt x="1258570" y="295081"/>
                    <a:pt x="1310640" y="218172"/>
                    <a:pt x="1348740" y="178932"/>
                  </a:cubicBezTo>
                  <a:cubicBezTo>
                    <a:pt x="1385570" y="139693"/>
                    <a:pt x="1428750" y="106731"/>
                    <a:pt x="1471930" y="78479"/>
                  </a:cubicBezTo>
                  <a:cubicBezTo>
                    <a:pt x="1516380" y="51796"/>
                    <a:pt x="1564640" y="31391"/>
                    <a:pt x="1611630" y="18835"/>
                  </a:cubicBezTo>
                  <a:cubicBezTo>
                    <a:pt x="1659890" y="6278"/>
                    <a:pt x="1710690" y="0"/>
                    <a:pt x="1758950" y="1569"/>
                  </a:cubicBezTo>
                  <a:cubicBezTo>
                    <a:pt x="1808480" y="3139"/>
                    <a:pt x="1842770" y="10987"/>
                    <a:pt x="1906270" y="28252"/>
                  </a:cubicBezTo>
                  <a:cubicBezTo>
                    <a:pt x="2028190" y="59644"/>
                    <a:pt x="2249170" y="117718"/>
                    <a:pt x="2433320" y="205615"/>
                  </a:cubicBezTo>
                  <a:cubicBezTo>
                    <a:pt x="2655570" y="312347"/>
                    <a:pt x="2933700" y="459887"/>
                    <a:pt x="3135630" y="645098"/>
                  </a:cubicBezTo>
                  <a:cubicBezTo>
                    <a:pt x="3326130" y="822461"/>
                    <a:pt x="3481070" y="1064177"/>
                    <a:pt x="3619500" y="1285488"/>
                  </a:cubicBezTo>
                  <a:cubicBezTo>
                    <a:pt x="3747770" y="1492673"/>
                    <a:pt x="3839210" y="1706136"/>
                    <a:pt x="3945890" y="1925878"/>
                  </a:cubicBezTo>
                  <a:cubicBezTo>
                    <a:pt x="4057650" y="2153467"/>
                    <a:pt x="4136390" y="2428144"/>
                    <a:pt x="4273550" y="2630620"/>
                  </a:cubicBezTo>
                  <a:cubicBezTo>
                    <a:pt x="4405630" y="2825248"/>
                    <a:pt x="4566920" y="3007320"/>
                    <a:pt x="4749800" y="3123469"/>
                  </a:cubicBezTo>
                  <a:cubicBezTo>
                    <a:pt x="4937760" y="3241188"/>
                    <a:pt x="5167630" y="3286706"/>
                    <a:pt x="5388610" y="3322806"/>
                  </a:cubicBezTo>
                  <a:cubicBezTo>
                    <a:pt x="5621020" y="3358907"/>
                    <a:pt x="5859780" y="3319667"/>
                    <a:pt x="6113780" y="3329084"/>
                  </a:cubicBezTo>
                  <a:cubicBezTo>
                    <a:pt x="6393180" y="3338502"/>
                    <a:pt x="6711950" y="3325945"/>
                    <a:pt x="6996430" y="3380881"/>
                  </a:cubicBezTo>
                  <a:cubicBezTo>
                    <a:pt x="7272020" y="3434246"/>
                    <a:pt x="7557770" y="3533130"/>
                    <a:pt x="7795260" y="3644571"/>
                  </a:cubicBezTo>
                  <a:cubicBezTo>
                    <a:pt x="8001000" y="3741884"/>
                    <a:pt x="8183880" y="3840768"/>
                    <a:pt x="8347710" y="3989879"/>
                  </a:cubicBezTo>
                  <a:cubicBezTo>
                    <a:pt x="8510270" y="4138989"/>
                    <a:pt x="8646160" y="4327339"/>
                    <a:pt x="8773160" y="4540802"/>
                  </a:cubicBezTo>
                  <a:cubicBezTo>
                    <a:pt x="8914130" y="4776240"/>
                    <a:pt x="9028430" y="5090156"/>
                    <a:pt x="9144000" y="5355415"/>
                  </a:cubicBezTo>
                  <a:cubicBezTo>
                    <a:pt x="9250680" y="5604979"/>
                    <a:pt x="9287510" y="5920465"/>
                    <a:pt x="9441180" y="6086841"/>
                  </a:cubicBezTo>
                  <a:cubicBezTo>
                    <a:pt x="9594850" y="6253216"/>
                    <a:pt x="9856470" y="6308152"/>
                    <a:pt x="10064750" y="6352100"/>
                  </a:cubicBezTo>
                  <a:cubicBezTo>
                    <a:pt x="10264140" y="6396048"/>
                    <a:pt x="10457180" y="6336404"/>
                    <a:pt x="10665460" y="6361518"/>
                  </a:cubicBezTo>
                  <a:cubicBezTo>
                    <a:pt x="10895330" y="6388200"/>
                    <a:pt x="11159490" y="6438427"/>
                    <a:pt x="11386820" y="6526324"/>
                  </a:cubicBezTo>
                  <a:cubicBezTo>
                    <a:pt x="11606530" y="6611082"/>
                    <a:pt x="11823700" y="6730370"/>
                    <a:pt x="12009120" y="6874771"/>
                  </a:cubicBezTo>
                  <a:cubicBezTo>
                    <a:pt x="12184380" y="7009755"/>
                    <a:pt x="12332970" y="7165144"/>
                    <a:pt x="12475210" y="7356633"/>
                  </a:cubicBezTo>
                  <a:cubicBezTo>
                    <a:pt x="12631420" y="7563817"/>
                    <a:pt x="12788900" y="7822799"/>
                    <a:pt x="12896850" y="8086489"/>
                  </a:cubicBezTo>
                  <a:cubicBezTo>
                    <a:pt x="13006070" y="8351748"/>
                    <a:pt x="13075920" y="8660957"/>
                    <a:pt x="13127989" y="8941911"/>
                  </a:cubicBezTo>
                  <a:cubicBezTo>
                    <a:pt x="13174980" y="9200892"/>
                    <a:pt x="13136880" y="9469291"/>
                    <a:pt x="13208000" y="9707868"/>
                  </a:cubicBezTo>
                  <a:cubicBezTo>
                    <a:pt x="13280389" y="9952723"/>
                    <a:pt x="13403580" y="10221121"/>
                    <a:pt x="13564870" y="10387497"/>
                  </a:cubicBezTo>
                  <a:cubicBezTo>
                    <a:pt x="13728700" y="10557012"/>
                    <a:pt x="13971270" y="10602530"/>
                    <a:pt x="14184630" y="10712401"/>
                  </a:cubicBezTo>
                  <a:cubicBezTo>
                    <a:pt x="14413230" y="10830120"/>
                    <a:pt x="14669770" y="10949408"/>
                    <a:pt x="14894561" y="11076543"/>
                  </a:cubicBezTo>
                  <a:cubicBezTo>
                    <a:pt x="15104111" y="11194262"/>
                    <a:pt x="15303500" y="11283728"/>
                    <a:pt x="15491461" y="11442257"/>
                  </a:cubicBezTo>
                  <a:cubicBezTo>
                    <a:pt x="15692120" y="11611772"/>
                    <a:pt x="15995650" y="11792273"/>
                    <a:pt x="16054070" y="12074799"/>
                  </a:cubicBezTo>
                  <a:cubicBezTo>
                    <a:pt x="16127730" y="12431094"/>
                    <a:pt x="15895320" y="13270820"/>
                    <a:pt x="15661639" y="13479575"/>
                  </a:cubicBezTo>
                  <a:cubicBezTo>
                    <a:pt x="15478761" y="13626933"/>
                    <a:pt x="15165070" y="13507828"/>
                    <a:pt x="14926311" y="13495270"/>
                  </a:cubicBezTo>
                  <a:cubicBezTo>
                    <a:pt x="14700250" y="13484283"/>
                    <a:pt x="14494511" y="13427778"/>
                    <a:pt x="14267180" y="13412083"/>
                  </a:cubicBezTo>
                  <a:cubicBezTo>
                    <a:pt x="14025880" y="13396388"/>
                    <a:pt x="13783311" y="13407373"/>
                    <a:pt x="13519150" y="13404235"/>
                  </a:cubicBezTo>
                  <a:cubicBezTo>
                    <a:pt x="13219430" y="13401096"/>
                    <a:pt x="12860020" y="13396388"/>
                    <a:pt x="12561570" y="13393248"/>
                  </a:cubicBezTo>
                  <a:cubicBezTo>
                    <a:pt x="12298680" y="13390109"/>
                    <a:pt x="12071350" y="13386970"/>
                    <a:pt x="11822430" y="13383830"/>
                  </a:cubicBezTo>
                  <a:cubicBezTo>
                    <a:pt x="11569700" y="13382260"/>
                    <a:pt x="11316970" y="13379121"/>
                    <a:pt x="11059160" y="13375981"/>
                  </a:cubicBezTo>
                  <a:cubicBezTo>
                    <a:pt x="10792460" y="13374412"/>
                    <a:pt x="10524490" y="13371273"/>
                    <a:pt x="10246360" y="13368134"/>
                  </a:cubicBezTo>
                  <a:cubicBezTo>
                    <a:pt x="9954260" y="13364996"/>
                    <a:pt x="9640570" y="13360286"/>
                    <a:pt x="9345930" y="13357148"/>
                  </a:cubicBezTo>
                  <a:cubicBezTo>
                    <a:pt x="9061450" y="13355578"/>
                    <a:pt x="8793480" y="13354007"/>
                    <a:pt x="8507730" y="13350870"/>
                  </a:cubicBezTo>
                  <a:cubicBezTo>
                    <a:pt x="8206740" y="13349299"/>
                    <a:pt x="7884160" y="13344589"/>
                    <a:pt x="7581900" y="13343021"/>
                  </a:cubicBezTo>
                  <a:cubicBezTo>
                    <a:pt x="7291070" y="13339881"/>
                    <a:pt x="7004050" y="13339881"/>
                    <a:pt x="6728460" y="13338312"/>
                  </a:cubicBezTo>
                  <a:cubicBezTo>
                    <a:pt x="6466840" y="13338312"/>
                    <a:pt x="6210300" y="13338312"/>
                    <a:pt x="5966460" y="13338312"/>
                  </a:cubicBezTo>
                  <a:cubicBezTo>
                    <a:pt x="5739130" y="13338312"/>
                    <a:pt x="5543550" y="13344589"/>
                    <a:pt x="5311140" y="13341452"/>
                  </a:cubicBezTo>
                  <a:cubicBezTo>
                    <a:pt x="5045710" y="13335173"/>
                    <a:pt x="4744720" y="13316338"/>
                    <a:pt x="4460240" y="13306920"/>
                  </a:cubicBezTo>
                  <a:cubicBezTo>
                    <a:pt x="4173220" y="13297502"/>
                    <a:pt x="3876040" y="13292794"/>
                    <a:pt x="3596640" y="13283378"/>
                  </a:cubicBezTo>
                  <a:cubicBezTo>
                    <a:pt x="3335020" y="13275529"/>
                    <a:pt x="3074670" y="13269250"/>
                    <a:pt x="2835910" y="13255125"/>
                  </a:cubicBezTo>
                  <a:cubicBezTo>
                    <a:pt x="2623820" y="13244138"/>
                    <a:pt x="2438400" y="13231581"/>
                    <a:pt x="2236470" y="13212746"/>
                  </a:cubicBezTo>
                  <a:cubicBezTo>
                    <a:pt x="2033270" y="13193910"/>
                    <a:pt x="1833880" y="13168797"/>
                    <a:pt x="1621790" y="13142115"/>
                  </a:cubicBezTo>
                  <a:cubicBezTo>
                    <a:pt x="1393190" y="13113862"/>
                    <a:pt x="1145540" y="13137407"/>
                    <a:pt x="911860" y="13046369"/>
                  </a:cubicBezTo>
                  <a:cubicBezTo>
                    <a:pt x="655320" y="12944347"/>
                    <a:pt x="303530" y="12777971"/>
                    <a:pt x="152400" y="12525269"/>
                  </a:cubicBezTo>
                  <a:cubicBezTo>
                    <a:pt x="12700" y="12291401"/>
                    <a:pt x="0" y="11616480"/>
                    <a:pt x="0" y="11616480"/>
                  </a:cubicBezTo>
                  <a:moveTo>
                    <a:pt x="7865110" y="9215019"/>
                  </a:moveTo>
                  <a:cubicBezTo>
                    <a:pt x="7866380" y="9215019"/>
                    <a:pt x="7865110" y="9215019"/>
                    <a:pt x="7865110" y="9215019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sp>
        <p:nvSpPr>
          <p:cNvPr id="4" name="Freeform 4"/>
          <p:cNvSpPr/>
          <p:nvPr/>
        </p:nvSpPr>
        <p:spPr>
          <a:xfrm flipH="1">
            <a:off x="10405214" y="3796744"/>
            <a:ext cx="7266801" cy="7512670"/>
          </a:xfrm>
          <a:custGeom>
            <a:avLst/>
            <a:gdLst/>
            <a:ahLst/>
            <a:cxnLst/>
            <a:rect l="l" t="t" r="r" b="b"/>
            <a:pathLst>
              <a:path w="7266801" h="7512670">
                <a:moveTo>
                  <a:pt x="7266801" y="0"/>
                </a:moveTo>
                <a:lnTo>
                  <a:pt x="0" y="0"/>
                </a:lnTo>
                <a:lnTo>
                  <a:pt x="0" y="7512670"/>
                </a:lnTo>
                <a:lnTo>
                  <a:pt x="7266801" y="7512670"/>
                </a:lnTo>
                <a:lnTo>
                  <a:pt x="72668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97366" y="4841665"/>
            <a:ext cx="8320929" cy="756071"/>
            <a:chOff x="0" y="0"/>
            <a:chExt cx="2191520" cy="199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1520" cy="199130"/>
            </a:xfrm>
            <a:custGeom>
              <a:avLst/>
              <a:gdLst/>
              <a:ahLst/>
              <a:cxnLst/>
              <a:rect l="l" t="t" r="r" b="b"/>
              <a:pathLst>
                <a:path w="2191520" h="199130">
                  <a:moveTo>
                    <a:pt x="93042" y="0"/>
                  </a:moveTo>
                  <a:lnTo>
                    <a:pt x="2098479" y="0"/>
                  </a:lnTo>
                  <a:cubicBezTo>
                    <a:pt x="2123155" y="0"/>
                    <a:pt x="2146821" y="9803"/>
                    <a:pt x="2164269" y="27251"/>
                  </a:cubicBezTo>
                  <a:cubicBezTo>
                    <a:pt x="2181718" y="44700"/>
                    <a:pt x="2191520" y="68365"/>
                    <a:pt x="2191520" y="93042"/>
                  </a:cubicBezTo>
                  <a:lnTo>
                    <a:pt x="2191520" y="106088"/>
                  </a:lnTo>
                  <a:cubicBezTo>
                    <a:pt x="2191520" y="130764"/>
                    <a:pt x="2181718" y="154430"/>
                    <a:pt x="2164269" y="171878"/>
                  </a:cubicBezTo>
                  <a:cubicBezTo>
                    <a:pt x="2146821" y="189327"/>
                    <a:pt x="2123155" y="199130"/>
                    <a:pt x="2098479" y="199130"/>
                  </a:cubicBezTo>
                  <a:lnTo>
                    <a:pt x="93042" y="199130"/>
                  </a:lnTo>
                  <a:cubicBezTo>
                    <a:pt x="41656" y="199130"/>
                    <a:pt x="0" y="157474"/>
                    <a:pt x="0" y="106088"/>
                  </a:cubicBezTo>
                  <a:lnTo>
                    <a:pt x="0" y="93042"/>
                  </a:lnTo>
                  <a:cubicBezTo>
                    <a:pt x="0" y="68365"/>
                    <a:pt x="9803" y="44700"/>
                    <a:pt x="27251" y="27251"/>
                  </a:cubicBezTo>
                  <a:cubicBezTo>
                    <a:pt x="44700" y="9803"/>
                    <a:pt x="68365" y="0"/>
                    <a:pt x="93042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91520" cy="24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7366" y="6064539"/>
            <a:ext cx="9127694" cy="756071"/>
            <a:chOff x="0" y="0"/>
            <a:chExt cx="2404002" cy="1991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4002" cy="199130"/>
            </a:xfrm>
            <a:custGeom>
              <a:avLst/>
              <a:gdLst/>
              <a:ahLst/>
              <a:cxnLst/>
              <a:rect l="l" t="t" r="r" b="b"/>
              <a:pathLst>
                <a:path w="2404002" h="199130">
                  <a:moveTo>
                    <a:pt x="84818" y="0"/>
                  </a:moveTo>
                  <a:lnTo>
                    <a:pt x="2319184" y="0"/>
                  </a:lnTo>
                  <a:cubicBezTo>
                    <a:pt x="2366027" y="0"/>
                    <a:pt x="2404002" y="37974"/>
                    <a:pt x="2404002" y="84818"/>
                  </a:cubicBezTo>
                  <a:lnTo>
                    <a:pt x="2404002" y="114312"/>
                  </a:lnTo>
                  <a:cubicBezTo>
                    <a:pt x="2404002" y="161155"/>
                    <a:pt x="2366027" y="199130"/>
                    <a:pt x="2319184" y="199130"/>
                  </a:cubicBezTo>
                  <a:lnTo>
                    <a:pt x="84818" y="199130"/>
                  </a:lnTo>
                  <a:cubicBezTo>
                    <a:pt x="37974" y="199130"/>
                    <a:pt x="0" y="161155"/>
                    <a:pt x="0" y="114312"/>
                  </a:cubicBezTo>
                  <a:lnTo>
                    <a:pt x="0" y="84818"/>
                  </a:lnTo>
                  <a:cubicBezTo>
                    <a:pt x="0" y="37974"/>
                    <a:pt x="37974" y="0"/>
                    <a:pt x="84818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404002" cy="24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7366" y="4895413"/>
            <a:ext cx="6099551" cy="845276"/>
            <a:chOff x="0" y="0"/>
            <a:chExt cx="1606466" cy="2226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6466" cy="222624"/>
            </a:xfrm>
            <a:custGeom>
              <a:avLst/>
              <a:gdLst/>
              <a:ahLst/>
              <a:cxnLst/>
              <a:rect l="l" t="t" r="r" b="b"/>
              <a:pathLst>
                <a:path w="1606466" h="222624">
                  <a:moveTo>
                    <a:pt x="111312" y="0"/>
                  </a:moveTo>
                  <a:lnTo>
                    <a:pt x="1495154" y="0"/>
                  </a:lnTo>
                  <a:cubicBezTo>
                    <a:pt x="1556630" y="0"/>
                    <a:pt x="1606466" y="49836"/>
                    <a:pt x="1606466" y="111312"/>
                  </a:cubicBezTo>
                  <a:lnTo>
                    <a:pt x="1606466" y="111312"/>
                  </a:lnTo>
                  <a:cubicBezTo>
                    <a:pt x="1606466" y="172788"/>
                    <a:pt x="1556630" y="222624"/>
                    <a:pt x="1495154" y="222624"/>
                  </a:cubicBezTo>
                  <a:lnTo>
                    <a:pt x="111312" y="222624"/>
                  </a:lnTo>
                  <a:cubicBezTo>
                    <a:pt x="49836" y="222624"/>
                    <a:pt x="0" y="172788"/>
                    <a:pt x="0" y="111312"/>
                  </a:cubicBezTo>
                  <a:lnTo>
                    <a:pt x="0" y="111312"/>
                  </a:lnTo>
                  <a:cubicBezTo>
                    <a:pt x="0" y="49836"/>
                    <a:pt x="49836" y="0"/>
                    <a:pt x="111312" y="0"/>
                  </a:cubicBezTo>
                  <a:close/>
                </a:path>
              </a:pathLst>
            </a:custGeom>
            <a:solidFill>
              <a:srgbClr val="EAE9D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606466" cy="317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>
                  <a:solidFill>
                    <a:srgbClr val="E16161"/>
                  </a:solidFill>
                  <a:latin typeface="Bernoru"/>
                  <a:ea typeface="Bernoru"/>
                  <a:cs typeface="Bernoru"/>
                  <a:sym typeface="Bernoru"/>
                </a:rPr>
                <a:t>~save your soul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1517" y="1217613"/>
            <a:ext cx="2877364" cy="252146"/>
            <a:chOff x="0" y="0"/>
            <a:chExt cx="757824" cy="664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7824" cy="66409"/>
            </a:xfrm>
            <a:custGeom>
              <a:avLst/>
              <a:gdLst/>
              <a:ahLst/>
              <a:cxnLst/>
              <a:rect l="l" t="t" r="r" b="b"/>
              <a:pathLst>
                <a:path w="757824" h="66409">
                  <a:moveTo>
                    <a:pt x="33204" y="0"/>
                  </a:moveTo>
                  <a:lnTo>
                    <a:pt x="724620" y="0"/>
                  </a:lnTo>
                  <a:cubicBezTo>
                    <a:pt x="733426" y="0"/>
                    <a:pt x="741872" y="3498"/>
                    <a:pt x="748099" y="9725"/>
                  </a:cubicBezTo>
                  <a:cubicBezTo>
                    <a:pt x="754326" y="15952"/>
                    <a:pt x="757824" y="24398"/>
                    <a:pt x="757824" y="33204"/>
                  </a:cubicBezTo>
                  <a:lnTo>
                    <a:pt x="757824" y="33204"/>
                  </a:lnTo>
                  <a:cubicBezTo>
                    <a:pt x="757824" y="51543"/>
                    <a:pt x="742958" y="66409"/>
                    <a:pt x="724620" y="66409"/>
                  </a:cubicBezTo>
                  <a:lnTo>
                    <a:pt x="33204" y="66409"/>
                  </a:lnTo>
                  <a:cubicBezTo>
                    <a:pt x="14866" y="66409"/>
                    <a:pt x="0" y="51543"/>
                    <a:pt x="0" y="33204"/>
                  </a:cubicBezTo>
                  <a:lnTo>
                    <a:pt x="0" y="33204"/>
                  </a:lnTo>
                  <a:cubicBezTo>
                    <a:pt x="0" y="14866"/>
                    <a:pt x="14866" y="0"/>
                    <a:pt x="33204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57824" cy="114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05318" y="1217613"/>
            <a:ext cx="2877364" cy="252146"/>
            <a:chOff x="0" y="0"/>
            <a:chExt cx="757824" cy="664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7824" cy="66409"/>
            </a:xfrm>
            <a:custGeom>
              <a:avLst/>
              <a:gdLst/>
              <a:ahLst/>
              <a:cxnLst/>
              <a:rect l="l" t="t" r="r" b="b"/>
              <a:pathLst>
                <a:path w="757824" h="66409">
                  <a:moveTo>
                    <a:pt x="33204" y="0"/>
                  </a:moveTo>
                  <a:lnTo>
                    <a:pt x="724620" y="0"/>
                  </a:lnTo>
                  <a:cubicBezTo>
                    <a:pt x="733426" y="0"/>
                    <a:pt x="741872" y="3498"/>
                    <a:pt x="748099" y="9725"/>
                  </a:cubicBezTo>
                  <a:cubicBezTo>
                    <a:pt x="754326" y="15952"/>
                    <a:pt x="757824" y="24398"/>
                    <a:pt x="757824" y="33204"/>
                  </a:cubicBezTo>
                  <a:lnTo>
                    <a:pt x="757824" y="33204"/>
                  </a:lnTo>
                  <a:cubicBezTo>
                    <a:pt x="757824" y="51543"/>
                    <a:pt x="742958" y="66409"/>
                    <a:pt x="724620" y="66409"/>
                  </a:cubicBezTo>
                  <a:lnTo>
                    <a:pt x="33204" y="66409"/>
                  </a:lnTo>
                  <a:cubicBezTo>
                    <a:pt x="14866" y="66409"/>
                    <a:pt x="0" y="51543"/>
                    <a:pt x="0" y="33204"/>
                  </a:cubicBezTo>
                  <a:lnTo>
                    <a:pt x="0" y="33204"/>
                  </a:lnTo>
                  <a:cubicBezTo>
                    <a:pt x="0" y="14866"/>
                    <a:pt x="14866" y="0"/>
                    <a:pt x="33204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57824" cy="114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70984" y="1217613"/>
            <a:ext cx="2877364" cy="252146"/>
            <a:chOff x="0" y="0"/>
            <a:chExt cx="757824" cy="664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7824" cy="66409"/>
            </a:xfrm>
            <a:custGeom>
              <a:avLst/>
              <a:gdLst/>
              <a:ahLst/>
              <a:cxnLst/>
              <a:rect l="l" t="t" r="r" b="b"/>
              <a:pathLst>
                <a:path w="757824" h="66409">
                  <a:moveTo>
                    <a:pt x="33204" y="0"/>
                  </a:moveTo>
                  <a:lnTo>
                    <a:pt x="724620" y="0"/>
                  </a:lnTo>
                  <a:cubicBezTo>
                    <a:pt x="733426" y="0"/>
                    <a:pt x="741872" y="3498"/>
                    <a:pt x="748099" y="9725"/>
                  </a:cubicBezTo>
                  <a:cubicBezTo>
                    <a:pt x="754326" y="15952"/>
                    <a:pt x="757824" y="24398"/>
                    <a:pt x="757824" y="33204"/>
                  </a:cubicBezTo>
                  <a:lnTo>
                    <a:pt x="757824" y="33204"/>
                  </a:lnTo>
                  <a:cubicBezTo>
                    <a:pt x="757824" y="51543"/>
                    <a:pt x="742958" y="66409"/>
                    <a:pt x="724620" y="66409"/>
                  </a:cubicBezTo>
                  <a:lnTo>
                    <a:pt x="33204" y="66409"/>
                  </a:lnTo>
                  <a:cubicBezTo>
                    <a:pt x="14866" y="66409"/>
                    <a:pt x="0" y="51543"/>
                    <a:pt x="0" y="33204"/>
                  </a:cubicBezTo>
                  <a:lnTo>
                    <a:pt x="0" y="33204"/>
                  </a:lnTo>
                  <a:cubicBezTo>
                    <a:pt x="0" y="14866"/>
                    <a:pt x="14866" y="0"/>
                    <a:pt x="33204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57824" cy="114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31957" y="188913"/>
            <a:ext cx="327634" cy="1028700"/>
            <a:chOff x="0" y="0"/>
            <a:chExt cx="354330" cy="1112520"/>
          </a:xfrm>
        </p:grpSpPr>
        <p:sp>
          <p:nvSpPr>
            <p:cNvPr id="24" name="Freeform 24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FFF2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5906672" y="542381"/>
            <a:ext cx="987599" cy="312368"/>
            <a:chOff x="0" y="0"/>
            <a:chExt cx="1068070" cy="337820"/>
          </a:xfrm>
        </p:grpSpPr>
        <p:sp>
          <p:nvSpPr>
            <p:cNvPr id="26" name="Freeform 26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FFF2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1916368" y="188913"/>
            <a:ext cx="327634" cy="1028700"/>
            <a:chOff x="0" y="0"/>
            <a:chExt cx="354330" cy="1112520"/>
          </a:xfrm>
        </p:grpSpPr>
        <p:sp>
          <p:nvSpPr>
            <p:cNvPr id="28" name="Freeform 28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FFF2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1591083" y="542381"/>
            <a:ext cx="987599" cy="312368"/>
            <a:chOff x="0" y="0"/>
            <a:chExt cx="1068070" cy="337820"/>
          </a:xfrm>
        </p:grpSpPr>
        <p:sp>
          <p:nvSpPr>
            <p:cNvPr id="30" name="Freeform 30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FFF2E6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8792477" y="8242178"/>
            <a:ext cx="370639" cy="1163726"/>
            <a:chOff x="0" y="0"/>
            <a:chExt cx="354330" cy="1112520"/>
          </a:xfrm>
        </p:grpSpPr>
        <p:sp>
          <p:nvSpPr>
            <p:cNvPr id="32" name="Freeform 32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8419181" y="8647356"/>
            <a:ext cx="1117230" cy="353369"/>
            <a:chOff x="0" y="0"/>
            <a:chExt cx="1068070" cy="337820"/>
          </a:xfrm>
        </p:grpSpPr>
        <p:sp>
          <p:nvSpPr>
            <p:cNvPr id="34" name="Freeform 34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8151483" y="8848960"/>
            <a:ext cx="243285" cy="763861"/>
            <a:chOff x="0" y="0"/>
            <a:chExt cx="354330" cy="1112520"/>
          </a:xfrm>
        </p:grpSpPr>
        <p:sp>
          <p:nvSpPr>
            <p:cNvPr id="36" name="Freeform 36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7909942" y="9111429"/>
            <a:ext cx="733342" cy="231949"/>
            <a:chOff x="0" y="0"/>
            <a:chExt cx="1068070" cy="337820"/>
          </a:xfrm>
        </p:grpSpPr>
        <p:sp>
          <p:nvSpPr>
            <p:cNvPr id="38" name="Freeform 38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sp>
        <p:nvSpPr>
          <p:cNvPr id="39" name="Freeform 39"/>
          <p:cNvSpPr/>
          <p:nvPr/>
        </p:nvSpPr>
        <p:spPr>
          <a:xfrm>
            <a:off x="488605" y="2188679"/>
            <a:ext cx="743665" cy="843331"/>
          </a:xfrm>
          <a:custGeom>
            <a:avLst/>
            <a:gdLst/>
            <a:ahLst/>
            <a:cxnLst/>
            <a:rect l="l" t="t" r="r" b="b"/>
            <a:pathLst>
              <a:path w="743665" h="843331">
                <a:moveTo>
                  <a:pt x="0" y="0"/>
                </a:moveTo>
                <a:lnTo>
                  <a:pt x="743664" y="0"/>
                </a:lnTo>
                <a:lnTo>
                  <a:pt x="743664" y="843331"/>
                </a:lnTo>
                <a:lnTo>
                  <a:pt x="0" y="843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794720" y="3304471"/>
            <a:ext cx="11043817" cy="261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1"/>
              </a:lnSpc>
            </a:pPr>
            <a:r>
              <a:rPr lang="en-US" sz="9937" dirty="0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BLOOD CONNECT</a:t>
            </a:r>
          </a:p>
          <a:p>
            <a:pPr algn="l">
              <a:lnSpc>
                <a:spcPts val="8292"/>
              </a:lnSpc>
            </a:pPr>
            <a:endParaRPr lang="en-US" sz="9937" dirty="0">
              <a:solidFill>
                <a:srgbClr val="E16161"/>
              </a:solidFill>
              <a:latin typeface="Bernoru"/>
              <a:ea typeface="Bernoru"/>
              <a:cs typeface="Bernoru"/>
              <a:sym typeface="Bernoru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982040" y="6121689"/>
            <a:ext cx="3249917" cy="732234"/>
            <a:chOff x="0" y="0"/>
            <a:chExt cx="812800" cy="18313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183131"/>
            </a:xfrm>
            <a:custGeom>
              <a:avLst/>
              <a:gdLst/>
              <a:ahLst/>
              <a:cxnLst/>
              <a:rect l="l" t="t" r="r" b="b"/>
              <a:pathLst>
                <a:path w="812800" h="183131">
                  <a:moveTo>
                    <a:pt x="609600" y="0"/>
                  </a:moveTo>
                  <a:cubicBezTo>
                    <a:pt x="721824" y="0"/>
                    <a:pt x="812800" y="40995"/>
                    <a:pt x="812800" y="91565"/>
                  </a:cubicBezTo>
                  <a:cubicBezTo>
                    <a:pt x="812800" y="142136"/>
                    <a:pt x="721824" y="183131"/>
                    <a:pt x="609600" y="183131"/>
                  </a:cubicBezTo>
                  <a:lnTo>
                    <a:pt x="203200" y="183131"/>
                  </a:lnTo>
                  <a:cubicBezTo>
                    <a:pt x="90976" y="183131"/>
                    <a:pt x="0" y="142136"/>
                    <a:pt x="0" y="91565"/>
                  </a:cubicBezTo>
                  <a:cubicBezTo>
                    <a:pt x="0" y="409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"/>
              <a:ext cx="812800" cy="19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b="1">
                  <a:solidFill>
                    <a:srgbClr val="FF313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Objective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32269" y="1551265"/>
            <a:ext cx="4894166" cy="59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99">
                <a:solidFill>
                  <a:srgbClr val="E26D6D"/>
                </a:solidFill>
                <a:latin typeface="Hind Guntur"/>
                <a:ea typeface="Hind Guntur"/>
                <a:cs typeface="Hind Guntur"/>
                <a:sym typeface="Hind Guntur"/>
              </a:rPr>
              <a:t>Live location tracking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696917" y="1551265"/>
            <a:ext cx="4894166" cy="11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399">
                <a:solidFill>
                  <a:srgbClr val="E26D6D"/>
                </a:solidFill>
                <a:latin typeface="Hind Guntur"/>
                <a:ea typeface="Hind Guntur"/>
                <a:cs typeface="Hind Guntur"/>
                <a:sym typeface="Hind Guntur"/>
              </a:rPr>
              <a:t>Collaborations with hospitals and blood banks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162583" y="1551265"/>
            <a:ext cx="4894166" cy="121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99">
                <a:solidFill>
                  <a:srgbClr val="E26D6D"/>
                </a:solidFill>
                <a:latin typeface="Hind Guntur"/>
                <a:ea typeface="Hind Guntur"/>
                <a:cs typeface="Hind Guntur"/>
                <a:sym typeface="Hind Guntur"/>
              </a:rPr>
              <a:t> pick-up and drop-in facility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32269" y="1019175"/>
            <a:ext cx="489416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499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Overview 01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96917" y="1019175"/>
            <a:ext cx="489416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499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Overview 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62583" y="1019175"/>
            <a:ext cx="489416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499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Overview 03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8038" y="6987274"/>
            <a:ext cx="7446730" cy="134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39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To bridge the gap between blood donors and the recipients, thus facilitating timely blood services in a efficient and effective way.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E36D7-FCE0-8C33-4A1D-44D04320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943841-563D-EDFB-C989-DEFB8F5DFD70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E5D545-F6BE-0ACE-ADBA-139E3DB40063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470226E-A51C-1899-B2D9-FD7540EE7E95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20F9B7-381F-6CFE-69C8-B4066EAAB59E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30CD05C-E145-EC10-7C1D-8EE49A1AC93F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B8B9AA3-0927-94E0-93CA-2D6BFDA6ABB7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7F140-B280-1D62-5C4C-24419B6D65F2}"/>
              </a:ext>
            </a:extLst>
          </p:cNvPr>
          <p:cNvSpPr txBox="1"/>
          <p:nvPr/>
        </p:nvSpPr>
        <p:spPr>
          <a:xfrm>
            <a:off x="304800" y="1496850"/>
            <a:ext cx="6553200" cy="191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Transportation need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64DB17-096D-C95D-4575-85317E24D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151787"/>
            <a:ext cx="11227724" cy="56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ABDD3-1F64-1F8E-8500-AEAC4AC85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AE62A8-A5E3-74AB-86A8-436DBBB9B2F2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1B8381-10F2-EF13-9922-E4B791FF608F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5A45FB-8002-92F7-66ED-A8C5094AF7FA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DB058B9-9C7F-FE9F-2463-9CD4DB6D5108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B903DE7-CFEE-8DB2-840A-903BA3492F6D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E9DACC0-09B5-E93D-D5AB-EA314700A0B1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DE61D-DA4C-D450-4DFF-D569F931A808}"/>
              </a:ext>
            </a:extLst>
          </p:cNvPr>
          <p:cNvSpPr txBox="1"/>
          <p:nvPr/>
        </p:nvSpPr>
        <p:spPr>
          <a:xfrm>
            <a:off x="304800" y="1496850"/>
            <a:ext cx="6561016" cy="191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Donation History</a:t>
            </a:r>
          </a:p>
          <a:p>
            <a:pPr>
              <a:lnSpc>
                <a:spcPts val="7419"/>
              </a:lnSpc>
            </a:pPr>
            <a:endParaRPr lang="en-US" sz="5300" dirty="0">
              <a:solidFill>
                <a:srgbClr val="FF8189"/>
              </a:solidFill>
              <a:latin typeface="Cooper Black" panose="0208090404030B020404" pitchFamily="18" charset="0"/>
              <a:ea typeface="Lazydog"/>
              <a:cs typeface="Lazydog"/>
              <a:sym typeface="Lazydog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C2804-30FD-EF2C-5C9D-7DF143D13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60" y="2667410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5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6BA43-92F4-B83C-92C4-7B93F38D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2301E8-932A-2AF4-F073-6DA55C21A933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50839C-7AD5-E28B-6CC9-14420B2A3764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9B68CE3-1196-DABA-711F-B1E2BFF5AE8A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1267BD1-8E45-736C-2803-8750C4B19F51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DC78877-0372-2769-3C74-7907756DFEFF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DF29DAA-DDEF-39FA-76B4-F0D5FED6B7B5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0156A-9AC8-4A2E-40CE-7B1316189D55}"/>
              </a:ext>
            </a:extLst>
          </p:cNvPr>
          <p:cNvSpPr txBox="1"/>
          <p:nvPr/>
        </p:nvSpPr>
        <p:spPr>
          <a:xfrm>
            <a:off x="304800" y="1496850"/>
            <a:ext cx="6561016" cy="191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Feedback</a:t>
            </a:r>
          </a:p>
          <a:p>
            <a:pPr>
              <a:lnSpc>
                <a:spcPts val="7419"/>
              </a:lnSpc>
            </a:pPr>
            <a:endParaRPr lang="en-US" sz="5300" dirty="0">
              <a:solidFill>
                <a:srgbClr val="FF8189"/>
              </a:solidFill>
              <a:latin typeface="Cooper Black" panose="0208090404030B020404" pitchFamily="18" charset="0"/>
              <a:ea typeface="Lazydog"/>
              <a:cs typeface="Lazydog"/>
              <a:sym typeface="Lazydog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8E125A-FFBE-BFFF-C41F-B2A0BAA35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78270"/>
            <a:ext cx="9829800" cy="65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2863" y="440853"/>
            <a:ext cx="9336661" cy="7200900"/>
          </a:xfrm>
          <a:custGeom>
            <a:avLst/>
            <a:gdLst/>
            <a:ahLst/>
            <a:cxnLst/>
            <a:rect l="l" t="t" r="r" b="b"/>
            <a:pathLst>
              <a:path w="9336661" h="7200900">
                <a:moveTo>
                  <a:pt x="0" y="0"/>
                </a:moveTo>
                <a:lnTo>
                  <a:pt x="9336661" y="0"/>
                </a:lnTo>
                <a:lnTo>
                  <a:pt x="93366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22237" y="229223"/>
            <a:ext cx="6126100" cy="10810764"/>
          </a:xfrm>
          <a:custGeom>
            <a:avLst/>
            <a:gdLst/>
            <a:ahLst/>
            <a:cxnLst/>
            <a:rect l="l" t="t" r="r" b="b"/>
            <a:pathLst>
              <a:path w="6126100" h="10810764">
                <a:moveTo>
                  <a:pt x="0" y="0"/>
                </a:moveTo>
                <a:lnTo>
                  <a:pt x="6126100" y="0"/>
                </a:lnTo>
                <a:lnTo>
                  <a:pt x="6126100" y="10810765"/>
                </a:lnTo>
                <a:lnTo>
                  <a:pt x="0" y="1081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2863" y="3288433"/>
            <a:ext cx="11009297" cy="8082659"/>
          </a:xfrm>
          <a:custGeom>
            <a:avLst/>
            <a:gdLst/>
            <a:ahLst/>
            <a:cxnLst/>
            <a:rect l="l" t="t" r="r" b="b"/>
            <a:pathLst>
              <a:path w="11009297" h="8082659">
                <a:moveTo>
                  <a:pt x="0" y="0"/>
                </a:moveTo>
                <a:lnTo>
                  <a:pt x="11009297" y="0"/>
                </a:lnTo>
                <a:lnTo>
                  <a:pt x="11009297" y="8082659"/>
                </a:lnTo>
                <a:lnTo>
                  <a:pt x="0" y="8082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8219" y="-424674"/>
            <a:ext cx="14454967" cy="11136347"/>
          </a:xfrm>
          <a:custGeom>
            <a:avLst/>
            <a:gdLst/>
            <a:ahLst/>
            <a:cxnLst/>
            <a:rect l="l" t="t" r="r" b="b"/>
            <a:pathLst>
              <a:path w="14454967" h="11136347">
                <a:moveTo>
                  <a:pt x="0" y="0"/>
                </a:moveTo>
                <a:lnTo>
                  <a:pt x="14454967" y="0"/>
                </a:lnTo>
                <a:lnTo>
                  <a:pt x="14454967" y="11136348"/>
                </a:lnTo>
                <a:lnTo>
                  <a:pt x="0" y="111363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5944" y="-826367"/>
            <a:ext cx="4862393" cy="4114800"/>
          </a:xfrm>
          <a:custGeom>
            <a:avLst/>
            <a:gdLst/>
            <a:ahLst/>
            <a:cxnLst/>
            <a:rect l="l" t="t" r="r" b="b"/>
            <a:pathLst>
              <a:path w="4862393" h="4114800">
                <a:moveTo>
                  <a:pt x="0" y="0"/>
                </a:moveTo>
                <a:lnTo>
                  <a:pt x="4862393" y="0"/>
                </a:lnTo>
                <a:lnTo>
                  <a:pt x="4862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761785" y="3059833"/>
            <a:ext cx="12387037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 dirty="0">
                <a:solidFill>
                  <a:srgbClr val="FF7C66"/>
                </a:solidFill>
                <a:latin typeface="Atma Bold"/>
                <a:ea typeface="Atma Bold"/>
                <a:cs typeface="Atma Bold"/>
                <a:sym typeface="Atm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5376" y="5538970"/>
            <a:ext cx="7421948" cy="2934910"/>
            <a:chOff x="0" y="0"/>
            <a:chExt cx="1954752" cy="77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4752" cy="772981"/>
            </a:xfrm>
            <a:custGeom>
              <a:avLst/>
              <a:gdLst/>
              <a:ahLst/>
              <a:cxnLst/>
              <a:rect l="l" t="t" r="r" b="b"/>
              <a:pathLst>
                <a:path w="1954752" h="772981">
                  <a:moveTo>
                    <a:pt x="70932" y="0"/>
                  </a:moveTo>
                  <a:lnTo>
                    <a:pt x="1883820" y="0"/>
                  </a:lnTo>
                  <a:cubicBezTo>
                    <a:pt x="1902633" y="0"/>
                    <a:pt x="1920674" y="7473"/>
                    <a:pt x="1933977" y="20775"/>
                  </a:cubicBezTo>
                  <a:cubicBezTo>
                    <a:pt x="1947279" y="34078"/>
                    <a:pt x="1954752" y="52119"/>
                    <a:pt x="1954752" y="70932"/>
                  </a:cubicBezTo>
                  <a:lnTo>
                    <a:pt x="1954752" y="702049"/>
                  </a:lnTo>
                  <a:cubicBezTo>
                    <a:pt x="1954752" y="741223"/>
                    <a:pt x="1922995" y="772981"/>
                    <a:pt x="1883820" y="772981"/>
                  </a:cubicBezTo>
                  <a:lnTo>
                    <a:pt x="70932" y="772981"/>
                  </a:lnTo>
                  <a:cubicBezTo>
                    <a:pt x="52119" y="772981"/>
                    <a:pt x="34078" y="765507"/>
                    <a:pt x="20775" y="752205"/>
                  </a:cubicBezTo>
                  <a:cubicBezTo>
                    <a:pt x="7473" y="738903"/>
                    <a:pt x="0" y="720861"/>
                    <a:pt x="0" y="702049"/>
                  </a:cubicBezTo>
                  <a:lnTo>
                    <a:pt x="0" y="70932"/>
                  </a:lnTo>
                  <a:cubicBezTo>
                    <a:pt x="0" y="52119"/>
                    <a:pt x="7473" y="34078"/>
                    <a:pt x="20775" y="20775"/>
                  </a:cubicBezTo>
                  <a:cubicBezTo>
                    <a:pt x="34078" y="7473"/>
                    <a:pt x="52119" y="0"/>
                    <a:pt x="70932" y="0"/>
                  </a:cubicBezTo>
                  <a:close/>
                </a:path>
              </a:pathLst>
            </a:custGeom>
            <a:solidFill>
              <a:srgbClr val="FFF9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54752" cy="820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90676" y="5538970"/>
            <a:ext cx="7421948" cy="2934910"/>
            <a:chOff x="0" y="0"/>
            <a:chExt cx="1954752" cy="7729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4752" cy="772981"/>
            </a:xfrm>
            <a:custGeom>
              <a:avLst/>
              <a:gdLst/>
              <a:ahLst/>
              <a:cxnLst/>
              <a:rect l="l" t="t" r="r" b="b"/>
              <a:pathLst>
                <a:path w="1954752" h="772981">
                  <a:moveTo>
                    <a:pt x="70932" y="0"/>
                  </a:moveTo>
                  <a:lnTo>
                    <a:pt x="1883820" y="0"/>
                  </a:lnTo>
                  <a:cubicBezTo>
                    <a:pt x="1902633" y="0"/>
                    <a:pt x="1920674" y="7473"/>
                    <a:pt x="1933977" y="20775"/>
                  </a:cubicBezTo>
                  <a:cubicBezTo>
                    <a:pt x="1947279" y="34078"/>
                    <a:pt x="1954752" y="52119"/>
                    <a:pt x="1954752" y="70932"/>
                  </a:cubicBezTo>
                  <a:lnTo>
                    <a:pt x="1954752" y="702049"/>
                  </a:lnTo>
                  <a:cubicBezTo>
                    <a:pt x="1954752" y="741223"/>
                    <a:pt x="1922995" y="772981"/>
                    <a:pt x="1883820" y="772981"/>
                  </a:cubicBezTo>
                  <a:lnTo>
                    <a:pt x="70932" y="772981"/>
                  </a:lnTo>
                  <a:cubicBezTo>
                    <a:pt x="52119" y="772981"/>
                    <a:pt x="34078" y="765507"/>
                    <a:pt x="20775" y="752205"/>
                  </a:cubicBezTo>
                  <a:cubicBezTo>
                    <a:pt x="7473" y="738903"/>
                    <a:pt x="0" y="720861"/>
                    <a:pt x="0" y="702049"/>
                  </a:cubicBezTo>
                  <a:lnTo>
                    <a:pt x="0" y="70932"/>
                  </a:lnTo>
                  <a:cubicBezTo>
                    <a:pt x="0" y="52119"/>
                    <a:pt x="7473" y="34078"/>
                    <a:pt x="20775" y="20775"/>
                  </a:cubicBezTo>
                  <a:cubicBezTo>
                    <a:pt x="34078" y="7473"/>
                    <a:pt x="52119" y="0"/>
                    <a:pt x="70932" y="0"/>
                  </a:cubicBezTo>
                  <a:close/>
                </a:path>
              </a:pathLst>
            </a:custGeom>
            <a:solidFill>
              <a:srgbClr val="FFF9F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54752" cy="820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3257388">
            <a:off x="-9225870" y="-4053252"/>
            <a:ext cx="16968711" cy="10163903"/>
            <a:chOff x="0" y="0"/>
            <a:chExt cx="16156940" cy="9677670"/>
          </a:xfrm>
        </p:grpSpPr>
        <p:sp>
          <p:nvSpPr>
            <p:cNvPr id="9" name="Freeform 9"/>
            <p:cNvSpPr/>
            <p:nvPr/>
          </p:nvSpPr>
          <p:spPr>
            <a:xfrm>
              <a:off x="50800" y="43493"/>
              <a:ext cx="16127730" cy="9701487"/>
            </a:xfrm>
            <a:custGeom>
              <a:avLst/>
              <a:gdLst/>
              <a:ahLst/>
              <a:cxnLst/>
              <a:rect l="l" t="t" r="r" b="b"/>
              <a:pathLst>
                <a:path w="16127730" h="9701487">
                  <a:moveTo>
                    <a:pt x="0" y="8253564"/>
                  </a:moveTo>
                  <a:cubicBezTo>
                    <a:pt x="181610" y="7291150"/>
                    <a:pt x="254000" y="7045807"/>
                    <a:pt x="314960" y="6812731"/>
                  </a:cubicBezTo>
                  <a:cubicBezTo>
                    <a:pt x="373380" y="6589692"/>
                    <a:pt x="439420" y="6375574"/>
                    <a:pt x="487680" y="6161457"/>
                  </a:cubicBezTo>
                  <a:cubicBezTo>
                    <a:pt x="534670" y="5954030"/>
                    <a:pt x="580390" y="5744373"/>
                    <a:pt x="603250" y="5546984"/>
                  </a:cubicBezTo>
                  <a:cubicBezTo>
                    <a:pt x="624840" y="5366322"/>
                    <a:pt x="622300" y="5218001"/>
                    <a:pt x="631190" y="5022842"/>
                  </a:cubicBezTo>
                  <a:cubicBezTo>
                    <a:pt x="641350" y="4775268"/>
                    <a:pt x="655320" y="4445170"/>
                    <a:pt x="661670" y="4181984"/>
                  </a:cubicBezTo>
                  <a:cubicBezTo>
                    <a:pt x="666750" y="3951139"/>
                    <a:pt x="666750" y="3749288"/>
                    <a:pt x="666750" y="3528480"/>
                  </a:cubicBezTo>
                  <a:cubicBezTo>
                    <a:pt x="668020" y="3302095"/>
                    <a:pt x="665480" y="3060097"/>
                    <a:pt x="664210" y="2837058"/>
                  </a:cubicBezTo>
                  <a:cubicBezTo>
                    <a:pt x="662940" y="2629631"/>
                    <a:pt x="662940" y="2443394"/>
                    <a:pt x="659130" y="2237083"/>
                  </a:cubicBezTo>
                  <a:cubicBezTo>
                    <a:pt x="654050" y="2018504"/>
                    <a:pt x="640080" y="1774276"/>
                    <a:pt x="635000" y="1559044"/>
                  </a:cubicBezTo>
                  <a:cubicBezTo>
                    <a:pt x="629920" y="1362769"/>
                    <a:pt x="629920" y="1131924"/>
                    <a:pt x="628650" y="996985"/>
                  </a:cubicBezTo>
                  <a:cubicBezTo>
                    <a:pt x="628650" y="922267"/>
                    <a:pt x="626110" y="821899"/>
                    <a:pt x="626110" y="821899"/>
                  </a:cubicBezTo>
                  <a:cubicBezTo>
                    <a:pt x="626110" y="820784"/>
                    <a:pt x="633730" y="773946"/>
                    <a:pt x="636270" y="750527"/>
                  </a:cubicBezTo>
                  <a:cubicBezTo>
                    <a:pt x="640080" y="725992"/>
                    <a:pt x="646430" y="680269"/>
                    <a:pt x="646430" y="679154"/>
                  </a:cubicBezTo>
                  <a:cubicBezTo>
                    <a:pt x="646430" y="678039"/>
                    <a:pt x="665480" y="633431"/>
                    <a:pt x="675640" y="611127"/>
                  </a:cubicBezTo>
                  <a:cubicBezTo>
                    <a:pt x="684530" y="588823"/>
                    <a:pt x="703580" y="545330"/>
                    <a:pt x="704850" y="544215"/>
                  </a:cubicBezTo>
                  <a:cubicBezTo>
                    <a:pt x="704850" y="543100"/>
                    <a:pt x="735330" y="505183"/>
                    <a:pt x="750570" y="485110"/>
                  </a:cubicBezTo>
                  <a:cubicBezTo>
                    <a:pt x="767080" y="465036"/>
                    <a:pt x="796290" y="426004"/>
                    <a:pt x="797560" y="426004"/>
                  </a:cubicBezTo>
                  <a:cubicBezTo>
                    <a:pt x="798830" y="424889"/>
                    <a:pt x="838200" y="393664"/>
                    <a:pt x="858520" y="378051"/>
                  </a:cubicBezTo>
                  <a:cubicBezTo>
                    <a:pt x="878840" y="362438"/>
                    <a:pt x="919480" y="331213"/>
                    <a:pt x="920750" y="330098"/>
                  </a:cubicBezTo>
                  <a:cubicBezTo>
                    <a:pt x="920750" y="330098"/>
                    <a:pt x="969010" y="307794"/>
                    <a:pt x="993140" y="296642"/>
                  </a:cubicBezTo>
                  <a:cubicBezTo>
                    <a:pt x="1017270" y="285490"/>
                    <a:pt x="1064260" y="263186"/>
                    <a:pt x="1065530" y="263186"/>
                  </a:cubicBezTo>
                  <a:cubicBezTo>
                    <a:pt x="1066800" y="263186"/>
                    <a:pt x="1118870" y="252034"/>
                    <a:pt x="1144270" y="246458"/>
                  </a:cubicBezTo>
                  <a:cubicBezTo>
                    <a:pt x="1170940" y="240882"/>
                    <a:pt x="1223010" y="228615"/>
                    <a:pt x="1224280" y="228615"/>
                  </a:cubicBezTo>
                  <a:cubicBezTo>
                    <a:pt x="1225550" y="228615"/>
                    <a:pt x="1239520" y="230845"/>
                    <a:pt x="1243330" y="228615"/>
                  </a:cubicBezTo>
                  <a:cubicBezTo>
                    <a:pt x="1245870" y="227500"/>
                    <a:pt x="1244600" y="225269"/>
                    <a:pt x="1248410" y="223039"/>
                  </a:cubicBezTo>
                  <a:cubicBezTo>
                    <a:pt x="1258570" y="209656"/>
                    <a:pt x="1310640" y="155012"/>
                    <a:pt x="1348740" y="127132"/>
                  </a:cubicBezTo>
                  <a:cubicBezTo>
                    <a:pt x="1385570" y="99252"/>
                    <a:pt x="1428750" y="75833"/>
                    <a:pt x="1471930" y="55759"/>
                  </a:cubicBezTo>
                  <a:cubicBezTo>
                    <a:pt x="1516380" y="36801"/>
                    <a:pt x="1564640" y="22304"/>
                    <a:pt x="1611630" y="13382"/>
                  </a:cubicBezTo>
                  <a:cubicBezTo>
                    <a:pt x="1659890" y="4460"/>
                    <a:pt x="1710690" y="0"/>
                    <a:pt x="1758950" y="1115"/>
                  </a:cubicBezTo>
                  <a:cubicBezTo>
                    <a:pt x="1808480" y="2230"/>
                    <a:pt x="1842770" y="7806"/>
                    <a:pt x="1906270" y="20073"/>
                  </a:cubicBezTo>
                  <a:cubicBezTo>
                    <a:pt x="2028190" y="42377"/>
                    <a:pt x="2249170" y="83639"/>
                    <a:pt x="2433320" y="146090"/>
                  </a:cubicBezTo>
                  <a:cubicBezTo>
                    <a:pt x="2655570" y="221924"/>
                    <a:pt x="2933700" y="326752"/>
                    <a:pt x="3135630" y="458345"/>
                  </a:cubicBezTo>
                  <a:cubicBezTo>
                    <a:pt x="3326130" y="584362"/>
                    <a:pt x="3481070" y="756102"/>
                    <a:pt x="3619500" y="913345"/>
                  </a:cubicBezTo>
                  <a:cubicBezTo>
                    <a:pt x="3747770" y="1060551"/>
                    <a:pt x="3839210" y="1212217"/>
                    <a:pt x="3945890" y="1368345"/>
                  </a:cubicBezTo>
                  <a:cubicBezTo>
                    <a:pt x="4057650" y="1530048"/>
                    <a:pt x="4136390" y="1725208"/>
                    <a:pt x="4273550" y="1869068"/>
                  </a:cubicBezTo>
                  <a:cubicBezTo>
                    <a:pt x="4405630" y="2007352"/>
                    <a:pt x="4566920" y="2136715"/>
                    <a:pt x="4749800" y="2219239"/>
                  </a:cubicBezTo>
                  <a:cubicBezTo>
                    <a:pt x="4937760" y="2302879"/>
                    <a:pt x="5167630" y="2335220"/>
                    <a:pt x="5388610" y="2360869"/>
                  </a:cubicBezTo>
                  <a:cubicBezTo>
                    <a:pt x="5621020" y="2386519"/>
                    <a:pt x="5859780" y="2358639"/>
                    <a:pt x="6113780" y="2365330"/>
                  </a:cubicBezTo>
                  <a:cubicBezTo>
                    <a:pt x="6393180" y="2372021"/>
                    <a:pt x="6711950" y="2363100"/>
                    <a:pt x="6996430" y="2402132"/>
                  </a:cubicBezTo>
                  <a:cubicBezTo>
                    <a:pt x="7272020" y="2440048"/>
                    <a:pt x="7557770" y="2510306"/>
                    <a:pt x="7795260" y="2589484"/>
                  </a:cubicBezTo>
                  <a:cubicBezTo>
                    <a:pt x="8001000" y="2658627"/>
                    <a:pt x="8183880" y="2728884"/>
                    <a:pt x="8347710" y="2834828"/>
                  </a:cubicBezTo>
                  <a:cubicBezTo>
                    <a:pt x="8510270" y="2940771"/>
                    <a:pt x="8646160" y="3074595"/>
                    <a:pt x="8773160" y="3226261"/>
                  </a:cubicBezTo>
                  <a:cubicBezTo>
                    <a:pt x="8914130" y="3393541"/>
                    <a:pt x="9028430" y="3616580"/>
                    <a:pt x="9144000" y="3805048"/>
                  </a:cubicBezTo>
                  <a:cubicBezTo>
                    <a:pt x="9250680" y="3982364"/>
                    <a:pt x="9287510" y="4206519"/>
                    <a:pt x="9441180" y="4324729"/>
                  </a:cubicBezTo>
                  <a:cubicBezTo>
                    <a:pt x="9594850" y="4442940"/>
                    <a:pt x="9856470" y="4481971"/>
                    <a:pt x="10064750" y="4513197"/>
                  </a:cubicBezTo>
                  <a:cubicBezTo>
                    <a:pt x="10264140" y="4544423"/>
                    <a:pt x="10457180" y="4502045"/>
                    <a:pt x="10665460" y="4519889"/>
                  </a:cubicBezTo>
                  <a:cubicBezTo>
                    <a:pt x="10895330" y="4538847"/>
                    <a:pt x="11159490" y="4574533"/>
                    <a:pt x="11386820" y="4636984"/>
                  </a:cubicBezTo>
                  <a:cubicBezTo>
                    <a:pt x="11606530" y="4697204"/>
                    <a:pt x="11823700" y="4781960"/>
                    <a:pt x="12009120" y="4884557"/>
                  </a:cubicBezTo>
                  <a:cubicBezTo>
                    <a:pt x="12184380" y="4980464"/>
                    <a:pt x="12332970" y="5090868"/>
                    <a:pt x="12475210" y="5226923"/>
                  </a:cubicBezTo>
                  <a:cubicBezTo>
                    <a:pt x="12631420" y="5374128"/>
                    <a:pt x="12788900" y="5558136"/>
                    <a:pt x="12896850" y="5745489"/>
                  </a:cubicBezTo>
                  <a:cubicBezTo>
                    <a:pt x="13006070" y="5933957"/>
                    <a:pt x="13075920" y="6153650"/>
                    <a:pt x="13127989" y="6353270"/>
                  </a:cubicBezTo>
                  <a:cubicBezTo>
                    <a:pt x="13174980" y="6537277"/>
                    <a:pt x="13136880" y="6727977"/>
                    <a:pt x="13208000" y="6897486"/>
                  </a:cubicBezTo>
                  <a:cubicBezTo>
                    <a:pt x="13280389" y="7071456"/>
                    <a:pt x="13403580" y="7262155"/>
                    <a:pt x="13564870" y="7380366"/>
                  </a:cubicBezTo>
                  <a:cubicBezTo>
                    <a:pt x="13728700" y="7500807"/>
                    <a:pt x="13971270" y="7533148"/>
                    <a:pt x="14184630" y="7611212"/>
                  </a:cubicBezTo>
                  <a:cubicBezTo>
                    <a:pt x="14413230" y="7694851"/>
                    <a:pt x="14669770" y="7779606"/>
                    <a:pt x="14894561" y="7869936"/>
                  </a:cubicBezTo>
                  <a:cubicBezTo>
                    <a:pt x="15104111" y="7953576"/>
                    <a:pt x="15303500" y="8017142"/>
                    <a:pt x="15491461" y="8129778"/>
                  </a:cubicBezTo>
                  <a:cubicBezTo>
                    <a:pt x="15692120" y="8250219"/>
                    <a:pt x="15995650" y="8378466"/>
                    <a:pt x="16054070" y="8579202"/>
                  </a:cubicBezTo>
                  <a:cubicBezTo>
                    <a:pt x="16127730" y="8832351"/>
                    <a:pt x="15895320" y="9428981"/>
                    <a:pt x="15661639" y="9577302"/>
                  </a:cubicBezTo>
                  <a:cubicBezTo>
                    <a:pt x="15478761" y="9701487"/>
                    <a:pt x="15165070" y="9597375"/>
                    <a:pt x="14926311" y="9588454"/>
                  </a:cubicBezTo>
                  <a:cubicBezTo>
                    <a:pt x="14700250" y="9580647"/>
                    <a:pt x="14494511" y="9540500"/>
                    <a:pt x="14267180" y="9529348"/>
                  </a:cubicBezTo>
                  <a:cubicBezTo>
                    <a:pt x="14025880" y="9518196"/>
                    <a:pt x="13783311" y="9526002"/>
                    <a:pt x="13519150" y="9523773"/>
                  </a:cubicBezTo>
                  <a:cubicBezTo>
                    <a:pt x="13219430" y="9521542"/>
                    <a:pt x="12860020" y="9518196"/>
                    <a:pt x="12561570" y="9515966"/>
                  </a:cubicBezTo>
                  <a:cubicBezTo>
                    <a:pt x="12298680" y="9513735"/>
                    <a:pt x="12071350" y="9511505"/>
                    <a:pt x="11822430" y="9509274"/>
                  </a:cubicBezTo>
                  <a:cubicBezTo>
                    <a:pt x="11569700" y="9508160"/>
                    <a:pt x="11316970" y="9505929"/>
                    <a:pt x="11059160" y="9503699"/>
                  </a:cubicBezTo>
                  <a:cubicBezTo>
                    <a:pt x="10792460" y="9502583"/>
                    <a:pt x="10524490" y="9500353"/>
                    <a:pt x="10246360" y="9498122"/>
                  </a:cubicBezTo>
                  <a:cubicBezTo>
                    <a:pt x="9954260" y="9495892"/>
                    <a:pt x="9640570" y="9492547"/>
                    <a:pt x="9345930" y="9490317"/>
                  </a:cubicBezTo>
                  <a:cubicBezTo>
                    <a:pt x="9061450" y="9489201"/>
                    <a:pt x="8793480" y="9488086"/>
                    <a:pt x="8507730" y="9485856"/>
                  </a:cubicBezTo>
                  <a:cubicBezTo>
                    <a:pt x="8206740" y="9484741"/>
                    <a:pt x="7884160" y="9481395"/>
                    <a:pt x="7581900" y="9480279"/>
                  </a:cubicBezTo>
                  <a:cubicBezTo>
                    <a:pt x="7291070" y="9478049"/>
                    <a:pt x="7004050" y="9478049"/>
                    <a:pt x="6728460" y="9476934"/>
                  </a:cubicBezTo>
                  <a:cubicBezTo>
                    <a:pt x="6466840" y="9476934"/>
                    <a:pt x="6210300" y="9476934"/>
                    <a:pt x="5966460" y="9476934"/>
                  </a:cubicBezTo>
                  <a:cubicBezTo>
                    <a:pt x="5739130" y="9476934"/>
                    <a:pt x="5543550" y="9481395"/>
                    <a:pt x="5311140" y="9479165"/>
                  </a:cubicBezTo>
                  <a:cubicBezTo>
                    <a:pt x="5045710" y="9474704"/>
                    <a:pt x="4744720" y="9461321"/>
                    <a:pt x="4460240" y="9454630"/>
                  </a:cubicBezTo>
                  <a:cubicBezTo>
                    <a:pt x="4173220" y="9447939"/>
                    <a:pt x="3876040" y="9444593"/>
                    <a:pt x="3596640" y="9437902"/>
                  </a:cubicBezTo>
                  <a:cubicBezTo>
                    <a:pt x="3335020" y="9432326"/>
                    <a:pt x="3074670" y="9427865"/>
                    <a:pt x="2835910" y="9417829"/>
                  </a:cubicBezTo>
                  <a:cubicBezTo>
                    <a:pt x="2623820" y="9410022"/>
                    <a:pt x="2438400" y="9401101"/>
                    <a:pt x="2236470" y="9387718"/>
                  </a:cubicBezTo>
                  <a:cubicBezTo>
                    <a:pt x="2033270" y="9374336"/>
                    <a:pt x="1833880" y="9356493"/>
                    <a:pt x="1621790" y="9337534"/>
                  </a:cubicBezTo>
                  <a:cubicBezTo>
                    <a:pt x="1393190" y="9317461"/>
                    <a:pt x="1145540" y="9334189"/>
                    <a:pt x="911860" y="9269508"/>
                  </a:cubicBezTo>
                  <a:cubicBezTo>
                    <a:pt x="655320" y="9197020"/>
                    <a:pt x="303530" y="9078809"/>
                    <a:pt x="152400" y="8899263"/>
                  </a:cubicBezTo>
                  <a:cubicBezTo>
                    <a:pt x="12700" y="8733098"/>
                    <a:pt x="0" y="8253564"/>
                    <a:pt x="0" y="8253564"/>
                  </a:cubicBezTo>
                  <a:moveTo>
                    <a:pt x="7865110" y="6547315"/>
                  </a:moveTo>
                  <a:cubicBezTo>
                    <a:pt x="7866380" y="6547315"/>
                    <a:pt x="7865110" y="6547315"/>
                    <a:pt x="7865110" y="6547315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-7188318">
            <a:off x="10054515" y="-1465847"/>
            <a:ext cx="16968711" cy="10163903"/>
            <a:chOff x="0" y="0"/>
            <a:chExt cx="16156940" cy="9677670"/>
          </a:xfrm>
        </p:grpSpPr>
        <p:sp>
          <p:nvSpPr>
            <p:cNvPr id="11" name="Freeform 11"/>
            <p:cNvSpPr/>
            <p:nvPr/>
          </p:nvSpPr>
          <p:spPr>
            <a:xfrm>
              <a:off x="50800" y="43493"/>
              <a:ext cx="16127730" cy="9701487"/>
            </a:xfrm>
            <a:custGeom>
              <a:avLst/>
              <a:gdLst/>
              <a:ahLst/>
              <a:cxnLst/>
              <a:rect l="l" t="t" r="r" b="b"/>
              <a:pathLst>
                <a:path w="16127730" h="9701487">
                  <a:moveTo>
                    <a:pt x="0" y="8253564"/>
                  </a:moveTo>
                  <a:cubicBezTo>
                    <a:pt x="181610" y="7291150"/>
                    <a:pt x="254000" y="7045807"/>
                    <a:pt x="314960" y="6812731"/>
                  </a:cubicBezTo>
                  <a:cubicBezTo>
                    <a:pt x="373380" y="6589692"/>
                    <a:pt x="439420" y="6375574"/>
                    <a:pt x="487680" y="6161457"/>
                  </a:cubicBezTo>
                  <a:cubicBezTo>
                    <a:pt x="534670" y="5954030"/>
                    <a:pt x="580390" y="5744373"/>
                    <a:pt x="603250" y="5546984"/>
                  </a:cubicBezTo>
                  <a:cubicBezTo>
                    <a:pt x="624840" y="5366322"/>
                    <a:pt x="622300" y="5218001"/>
                    <a:pt x="631190" y="5022842"/>
                  </a:cubicBezTo>
                  <a:cubicBezTo>
                    <a:pt x="641350" y="4775268"/>
                    <a:pt x="655320" y="4445170"/>
                    <a:pt x="661670" y="4181984"/>
                  </a:cubicBezTo>
                  <a:cubicBezTo>
                    <a:pt x="666750" y="3951139"/>
                    <a:pt x="666750" y="3749288"/>
                    <a:pt x="666750" y="3528480"/>
                  </a:cubicBezTo>
                  <a:cubicBezTo>
                    <a:pt x="668020" y="3302095"/>
                    <a:pt x="665480" y="3060097"/>
                    <a:pt x="664210" y="2837058"/>
                  </a:cubicBezTo>
                  <a:cubicBezTo>
                    <a:pt x="662940" y="2629631"/>
                    <a:pt x="662940" y="2443394"/>
                    <a:pt x="659130" y="2237083"/>
                  </a:cubicBezTo>
                  <a:cubicBezTo>
                    <a:pt x="654050" y="2018504"/>
                    <a:pt x="640080" y="1774276"/>
                    <a:pt x="635000" y="1559044"/>
                  </a:cubicBezTo>
                  <a:cubicBezTo>
                    <a:pt x="629920" y="1362769"/>
                    <a:pt x="629920" y="1131924"/>
                    <a:pt x="628650" y="996985"/>
                  </a:cubicBezTo>
                  <a:cubicBezTo>
                    <a:pt x="628650" y="922267"/>
                    <a:pt x="626110" y="821899"/>
                    <a:pt x="626110" y="821899"/>
                  </a:cubicBezTo>
                  <a:cubicBezTo>
                    <a:pt x="626110" y="820784"/>
                    <a:pt x="633730" y="773946"/>
                    <a:pt x="636270" y="750527"/>
                  </a:cubicBezTo>
                  <a:cubicBezTo>
                    <a:pt x="640080" y="725992"/>
                    <a:pt x="646430" y="680269"/>
                    <a:pt x="646430" y="679154"/>
                  </a:cubicBezTo>
                  <a:cubicBezTo>
                    <a:pt x="646430" y="678039"/>
                    <a:pt x="665480" y="633431"/>
                    <a:pt x="675640" y="611127"/>
                  </a:cubicBezTo>
                  <a:cubicBezTo>
                    <a:pt x="684530" y="588823"/>
                    <a:pt x="703580" y="545330"/>
                    <a:pt x="704850" y="544215"/>
                  </a:cubicBezTo>
                  <a:cubicBezTo>
                    <a:pt x="704850" y="543100"/>
                    <a:pt x="735330" y="505183"/>
                    <a:pt x="750570" y="485110"/>
                  </a:cubicBezTo>
                  <a:cubicBezTo>
                    <a:pt x="767080" y="465036"/>
                    <a:pt x="796290" y="426004"/>
                    <a:pt x="797560" y="426004"/>
                  </a:cubicBezTo>
                  <a:cubicBezTo>
                    <a:pt x="798830" y="424889"/>
                    <a:pt x="838200" y="393664"/>
                    <a:pt x="858520" y="378051"/>
                  </a:cubicBezTo>
                  <a:cubicBezTo>
                    <a:pt x="878840" y="362438"/>
                    <a:pt x="919480" y="331213"/>
                    <a:pt x="920750" y="330098"/>
                  </a:cubicBezTo>
                  <a:cubicBezTo>
                    <a:pt x="920750" y="330098"/>
                    <a:pt x="969010" y="307794"/>
                    <a:pt x="993140" y="296642"/>
                  </a:cubicBezTo>
                  <a:cubicBezTo>
                    <a:pt x="1017270" y="285490"/>
                    <a:pt x="1064260" y="263186"/>
                    <a:pt x="1065530" y="263186"/>
                  </a:cubicBezTo>
                  <a:cubicBezTo>
                    <a:pt x="1066800" y="263186"/>
                    <a:pt x="1118870" y="252034"/>
                    <a:pt x="1144270" y="246458"/>
                  </a:cubicBezTo>
                  <a:cubicBezTo>
                    <a:pt x="1170940" y="240882"/>
                    <a:pt x="1223010" y="228615"/>
                    <a:pt x="1224280" y="228615"/>
                  </a:cubicBezTo>
                  <a:cubicBezTo>
                    <a:pt x="1225550" y="228615"/>
                    <a:pt x="1239520" y="230845"/>
                    <a:pt x="1243330" y="228615"/>
                  </a:cubicBezTo>
                  <a:cubicBezTo>
                    <a:pt x="1245870" y="227500"/>
                    <a:pt x="1244600" y="225269"/>
                    <a:pt x="1248410" y="223039"/>
                  </a:cubicBezTo>
                  <a:cubicBezTo>
                    <a:pt x="1258570" y="209656"/>
                    <a:pt x="1310640" y="155012"/>
                    <a:pt x="1348740" y="127132"/>
                  </a:cubicBezTo>
                  <a:cubicBezTo>
                    <a:pt x="1385570" y="99252"/>
                    <a:pt x="1428750" y="75833"/>
                    <a:pt x="1471930" y="55759"/>
                  </a:cubicBezTo>
                  <a:cubicBezTo>
                    <a:pt x="1516380" y="36801"/>
                    <a:pt x="1564640" y="22304"/>
                    <a:pt x="1611630" y="13382"/>
                  </a:cubicBezTo>
                  <a:cubicBezTo>
                    <a:pt x="1659890" y="4460"/>
                    <a:pt x="1710690" y="0"/>
                    <a:pt x="1758950" y="1115"/>
                  </a:cubicBezTo>
                  <a:cubicBezTo>
                    <a:pt x="1808480" y="2230"/>
                    <a:pt x="1842770" y="7806"/>
                    <a:pt x="1906270" y="20073"/>
                  </a:cubicBezTo>
                  <a:cubicBezTo>
                    <a:pt x="2028190" y="42377"/>
                    <a:pt x="2249170" y="83639"/>
                    <a:pt x="2433320" y="146090"/>
                  </a:cubicBezTo>
                  <a:cubicBezTo>
                    <a:pt x="2655570" y="221924"/>
                    <a:pt x="2933700" y="326752"/>
                    <a:pt x="3135630" y="458345"/>
                  </a:cubicBezTo>
                  <a:cubicBezTo>
                    <a:pt x="3326130" y="584362"/>
                    <a:pt x="3481070" y="756102"/>
                    <a:pt x="3619500" y="913345"/>
                  </a:cubicBezTo>
                  <a:cubicBezTo>
                    <a:pt x="3747770" y="1060551"/>
                    <a:pt x="3839210" y="1212217"/>
                    <a:pt x="3945890" y="1368345"/>
                  </a:cubicBezTo>
                  <a:cubicBezTo>
                    <a:pt x="4057650" y="1530048"/>
                    <a:pt x="4136390" y="1725208"/>
                    <a:pt x="4273550" y="1869068"/>
                  </a:cubicBezTo>
                  <a:cubicBezTo>
                    <a:pt x="4405630" y="2007352"/>
                    <a:pt x="4566920" y="2136715"/>
                    <a:pt x="4749800" y="2219239"/>
                  </a:cubicBezTo>
                  <a:cubicBezTo>
                    <a:pt x="4937760" y="2302879"/>
                    <a:pt x="5167630" y="2335220"/>
                    <a:pt x="5388610" y="2360869"/>
                  </a:cubicBezTo>
                  <a:cubicBezTo>
                    <a:pt x="5621020" y="2386519"/>
                    <a:pt x="5859780" y="2358639"/>
                    <a:pt x="6113780" y="2365330"/>
                  </a:cubicBezTo>
                  <a:cubicBezTo>
                    <a:pt x="6393180" y="2372021"/>
                    <a:pt x="6711950" y="2363100"/>
                    <a:pt x="6996430" y="2402132"/>
                  </a:cubicBezTo>
                  <a:cubicBezTo>
                    <a:pt x="7272020" y="2440048"/>
                    <a:pt x="7557770" y="2510306"/>
                    <a:pt x="7795260" y="2589484"/>
                  </a:cubicBezTo>
                  <a:cubicBezTo>
                    <a:pt x="8001000" y="2658627"/>
                    <a:pt x="8183880" y="2728884"/>
                    <a:pt x="8347710" y="2834828"/>
                  </a:cubicBezTo>
                  <a:cubicBezTo>
                    <a:pt x="8510270" y="2940771"/>
                    <a:pt x="8646160" y="3074595"/>
                    <a:pt x="8773160" y="3226261"/>
                  </a:cubicBezTo>
                  <a:cubicBezTo>
                    <a:pt x="8914130" y="3393541"/>
                    <a:pt x="9028430" y="3616580"/>
                    <a:pt x="9144000" y="3805048"/>
                  </a:cubicBezTo>
                  <a:cubicBezTo>
                    <a:pt x="9250680" y="3982364"/>
                    <a:pt x="9287510" y="4206519"/>
                    <a:pt x="9441180" y="4324729"/>
                  </a:cubicBezTo>
                  <a:cubicBezTo>
                    <a:pt x="9594850" y="4442940"/>
                    <a:pt x="9856470" y="4481971"/>
                    <a:pt x="10064750" y="4513197"/>
                  </a:cubicBezTo>
                  <a:cubicBezTo>
                    <a:pt x="10264140" y="4544423"/>
                    <a:pt x="10457180" y="4502045"/>
                    <a:pt x="10665460" y="4519889"/>
                  </a:cubicBezTo>
                  <a:cubicBezTo>
                    <a:pt x="10895330" y="4538847"/>
                    <a:pt x="11159490" y="4574533"/>
                    <a:pt x="11386820" y="4636984"/>
                  </a:cubicBezTo>
                  <a:cubicBezTo>
                    <a:pt x="11606530" y="4697204"/>
                    <a:pt x="11823700" y="4781960"/>
                    <a:pt x="12009120" y="4884557"/>
                  </a:cubicBezTo>
                  <a:cubicBezTo>
                    <a:pt x="12184380" y="4980464"/>
                    <a:pt x="12332970" y="5090868"/>
                    <a:pt x="12475210" y="5226923"/>
                  </a:cubicBezTo>
                  <a:cubicBezTo>
                    <a:pt x="12631420" y="5374128"/>
                    <a:pt x="12788900" y="5558136"/>
                    <a:pt x="12896850" y="5745489"/>
                  </a:cubicBezTo>
                  <a:cubicBezTo>
                    <a:pt x="13006070" y="5933957"/>
                    <a:pt x="13075920" y="6153650"/>
                    <a:pt x="13127989" y="6353270"/>
                  </a:cubicBezTo>
                  <a:cubicBezTo>
                    <a:pt x="13174980" y="6537277"/>
                    <a:pt x="13136880" y="6727977"/>
                    <a:pt x="13208000" y="6897486"/>
                  </a:cubicBezTo>
                  <a:cubicBezTo>
                    <a:pt x="13280389" y="7071456"/>
                    <a:pt x="13403580" y="7262155"/>
                    <a:pt x="13564870" y="7380366"/>
                  </a:cubicBezTo>
                  <a:cubicBezTo>
                    <a:pt x="13728700" y="7500807"/>
                    <a:pt x="13971270" y="7533148"/>
                    <a:pt x="14184630" y="7611212"/>
                  </a:cubicBezTo>
                  <a:cubicBezTo>
                    <a:pt x="14413230" y="7694851"/>
                    <a:pt x="14669770" y="7779606"/>
                    <a:pt x="14894561" y="7869936"/>
                  </a:cubicBezTo>
                  <a:cubicBezTo>
                    <a:pt x="15104111" y="7953576"/>
                    <a:pt x="15303500" y="8017142"/>
                    <a:pt x="15491461" y="8129778"/>
                  </a:cubicBezTo>
                  <a:cubicBezTo>
                    <a:pt x="15692120" y="8250219"/>
                    <a:pt x="15995650" y="8378466"/>
                    <a:pt x="16054070" y="8579202"/>
                  </a:cubicBezTo>
                  <a:cubicBezTo>
                    <a:pt x="16127730" y="8832351"/>
                    <a:pt x="15895320" y="9428981"/>
                    <a:pt x="15661639" y="9577302"/>
                  </a:cubicBezTo>
                  <a:cubicBezTo>
                    <a:pt x="15478761" y="9701487"/>
                    <a:pt x="15165070" y="9597375"/>
                    <a:pt x="14926311" y="9588454"/>
                  </a:cubicBezTo>
                  <a:cubicBezTo>
                    <a:pt x="14700250" y="9580647"/>
                    <a:pt x="14494511" y="9540500"/>
                    <a:pt x="14267180" y="9529348"/>
                  </a:cubicBezTo>
                  <a:cubicBezTo>
                    <a:pt x="14025880" y="9518196"/>
                    <a:pt x="13783311" y="9526002"/>
                    <a:pt x="13519150" y="9523773"/>
                  </a:cubicBezTo>
                  <a:cubicBezTo>
                    <a:pt x="13219430" y="9521542"/>
                    <a:pt x="12860020" y="9518196"/>
                    <a:pt x="12561570" y="9515966"/>
                  </a:cubicBezTo>
                  <a:cubicBezTo>
                    <a:pt x="12298680" y="9513735"/>
                    <a:pt x="12071350" y="9511505"/>
                    <a:pt x="11822430" y="9509274"/>
                  </a:cubicBezTo>
                  <a:cubicBezTo>
                    <a:pt x="11569700" y="9508160"/>
                    <a:pt x="11316970" y="9505929"/>
                    <a:pt x="11059160" y="9503699"/>
                  </a:cubicBezTo>
                  <a:cubicBezTo>
                    <a:pt x="10792460" y="9502583"/>
                    <a:pt x="10524490" y="9500353"/>
                    <a:pt x="10246360" y="9498122"/>
                  </a:cubicBezTo>
                  <a:cubicBezTo>
                    <a:pt x="9954260" y="9495892"/>
                    <a:pt x="9640570" y="9492547"/>
                    <a:pt x="9345930" y="9490317"/>
                  </a:cubicBezTo>
                  <a:cubicBezTo>
                    <a:pt x="9061450" y="9489201"/>
                    <a:pt x="8793480" y="9488086"/>
                    <a:pt x="8507730" y="9485856"/>
                  </a:cubicBezTo>
                  <a:cubicBezTo>
                    <a:pt x="8206740" y="9484741"/>
                    <a:pt x="7884160" y="9481395"/>
                    <a:pt x="7581900" y="9480279"/>
                  </a:cubicBezTo>
                  <a:cubicBezTo>
                    <a:pt x="7291070" y="9478049"/>
                    <a:pt x="7004050" y="9478049"/>
                    <a:pt x="6728460" y="9476934"/>
                  </a:cubicBezTo>
                  <a:cubicBezTo>
                    <a:pt x="6466840" y="9476934"/>
                    <a:pt x="6210300" y="9476934"/>
                    <a:pt x="5966460" y="9476934"/>
                  </a:cubicBezTo>
                  <a:cubicBezTo>
                    <a:pt x="5739130" y="9476934"/>
                    <a:pt x="5543550" y="9481395"/>
                    <a:pt x="5311140" y="9479165"/>
                  </a:cubicBezTo>
                  <a:cubicBezTo>
                    <a:pt x="5045710" y="9474704"/>
                    <a:pt x="4744720" y="9461321"/>
                    <a:pt x="4460240" y="9454630"/>
                  </a:cubicBezTo>
                  <a:cubicBezTo>
                    <a:pt x="4173220" y="9447939"/>
                    <a:pt x="3876040" y="9444593"/>
                    <a:pt x="3596640" y="9437902"/>
                  </a:cubicBezTo>
                  <a:cubicBezTo>
                    <a:pt x="3335020" y="9432326"/>
                    <a:pt x="3074670" y="9427865"/>
                    <a:pt x="2835910" y="9417829"/>
                  </a:cubicBezTo>
                  <a:cubicBezTo>
                    <a:pt x="2623820" y="9410022"/>
                    <a:pt x="2438400" y="9401101"/>
                    <a:pt x="2236470" y="9387718"/>
                  </a:cubicBezTo>
                  <a:cubicBezTo>
                    <a:pt x="2033270" y="9374336"/>
                    <a:pt x="1833880" y="9356493"/>
                    <a:pt x="1621790" y="9337534"/>
                  </a:cubicBezTo>
                  <a:cubicBezTo>
                    <a:pt x="1393190" y="9317461"/>
                    <a:pt x="1145540" y="9334189"/>
                    <a:pt x="911860" y="9269508"/>
                  </a:cubicBezTo>
                  <a:cubicBezTo>
                    <a:pt x="655320" y="9197020"/>
                    <a:pt x="303530" y="9078809"/>
                    <a:pt x="152400" y="8899263"/>
                  </a:cubicBezTo>
                  <a:cubicBezTo>
                    <a:pt x="12700" y="8733098"/>
                    <a:pt x="0" y="8253564"/>
                    <a:pt x="0" y="8253564"/>
                  </a:cubicBezTo>
                  <a:moveTo>
                    <a:pt x="7865110" y="6547315"/>
                  </a:moveTo>
                  <a:cubicBezTo>
                    <a:pt x="7866380" y="6547315"/>
                    <a:pt x="7865110" y="6547315"/>
                    <a:pt x="7865110" y="6547315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2477583" y="1510318"/>
            <a:ext cx="13479518" cy="756071"/>
            <a:chOff x="0" y="0"/>
            <a:chExt cx="3550161" cy="1991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50161" cy="199130"/>
            </a:xfrm>
            <a:custGeom>
              <a:avLst/>
              <a:gdLst/>
              <a:ahLst/>
              <a:cxnLst/>
              <a:rect l="l" t="t" r="r" b="b"/>
              <a:pathLst>
                <a:path w="3550161" h="199130">
                  <a:moveTo>
                    <a:pt x="57435" y="0"/>
                  </a:moveTo>
                  <a:lnTo>
                    <a:pt x="3492726" y="0"/>
                  </a:lnTo>
                  <a:cubicBezTo>
                    <a:pt x="3507959" y="0"/>
                    <a:pt x="3522568" y="6051"/>
                    <a:pt x="3533339" y="16822"/>
                  </a:cubicBezTo>
                  <a:cubicBezTo>
                    <a:pt x="3544110" y="27593"/>
                    <a:pt x="3550161" y="42202"/>
                    <a:pt x="3550161" y="57435"/>
                  </a:cubicBezTo>
                  <a:lnTo>
                    <a:pt x="3550161" y="141695"/>
                  </a:lnTo>
                  <a:cubicBezTo>
                    <a:pt x="3550161" y="156928"/>
                    <a:pt x="3544110" y="171536"/>
                    <a:pt x="3533339" y="182307"/>
                  </a:cubicBezTo>
                  <a:cubicBezTo>
                    <a:pt x="3522568" y="193079"/>
                    <a:pt x="3507959" y="199130"/>
                    <a:pt x="3492726" y="199130"/>
                  </a:cubicBezTo>
                  <a:lnTo>
                    <a:pt x="57435" y="199130"/>
                  </a:lnTo>
                  <a:cubicBezTo>
                    <a:pt x="42202" y="199130"/>
                    <a:pt x="27593" y="193079"/>
                    <a:pt x="16822" y="182307"/>
                  </a:cubicBezTo>
                  <a:cubicBezTo>
                    <a:pt x="6051" y="171536"/>
                    <a:pt x="0" y="156928"/>
                    <a:pt x="0" y="141695"/>
                  </a:cubicBezTo>
                  <a:lnTo>
                    <a:pt x="0" y="57435"/>
                  </a:lnTo>
                  <a:cubicBezTo>
                    <a:pt x="0" y="42202"/>
                    <a:pt x="6051" y="27593"/>
                    <a:pt x="16822" y="16822"/>
                  </a:cubicBezTo>
                  <a:cubicBezTo>
                    <a:pt x="27593" y="6051"/>
                    <a:pt x="42202" y="0"/>
                    <a:pt x="57435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550161" cy="24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12903" y="2616167"/>
            <a:ext cx="8853489" cy="756071"/>
            <a:chOff x="0" y="0"/>
            <a:chExt cx="2331783" cy="1991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1783" cy="199130"/>
            </a:xfrm>
            <a:custGeom>
              <a:avLst/>
              <a:gdLst/>
              <a:ahLst/>
              <a:cxnLst/>
              <a:rect l="l" t="t" r="r" b="b"/>
              <a:pathLst>
                <a:path w="2331783" h="199130">
                  <a:moveTo>
                    <a:pt x="87445" y="0"/>
                  </a:moveTo>
                  <a:lnTo>
                    <a:pt x="2244338" y="0"/>
                  </a:lnTo>
                  <a:cubicBezTo>
                    <a:pt x="2267530" y="0"/>
                    <a:pt x="2289772" y="9213"/>
                    <a:pt x="2306171" y="25612"/>
                  </a:cubicBezTo>
                  <a:cubicBezTo>
                    <a:pt x="2322570" y="42011"/>
                    <a:pt x="2331783" y="64253"/>
                    <a:pt x="2331783" y="87445"/>
                  </a:cubicBezTo>
                  <a:lnTo>
                    <a:pt x="2331783" y="111685"/>
                  </a:lnTo>
                  <a:cubicBezTo>
                    <a:pt x="2331783" y="134877"/>
                    <a:pt x="2322570" y="157119"/>
                    <a:pt x="2306171" y="173518"/>
                  </a:cubicBezTo>
                  <a:cubicBezTo>
                    <a:pt x="2289772" y="189917"/>
                    <a:pt x="2267530" y="199130"/>
                    <a:pt x="2244338" y="199130"/>
                  </a:cubicBezTo>
                  <a:lnTo>
                    <a:pt x="87445" y="199130"/>
                  </a:lnTo>
                  <a:cubicBezTo>
                    <a:pt x="39150" y="199130"/>
                    <a:pt x="0" y="159979"/>
                    <a:pt x="0" y="111685"/>
                  </a:cubicBezTo>
                  <a:lnTo>
                    <a:pt x="0" y="87445"/>
                  </a:lnTo>
                  <a:cubicBezTo>
                    <a:pt x="0" y="64253"/>
                    <a:pt x="9213" y="42011"/>
                    <a:pt x="25612" y="25612"/>
                  </a:cubicBezTo>
                  <a:cubicBezTo>
                    <a:pt x="42011" y="9213"/>
                    <a:pt x="64253" y="0"/>
                    <a:pt x="87445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331783" cy="24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94397" y="4294394"/>
            <a:ext cx="9553458" cy="225047"/>
            <a:chOff x="0" y="0"/>
            <a:chExt cx="2516137" cy="592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16137" cy="59272"/>
            </a:xfrm>
            <a:custGeom>
              <a:avLst/>
              <a:gdLst/>
              <a:ahLst/>
              <a:cxnLst/>
              <a:rect l="l" t="t" r="r" b="b"/>
              <a:pathLst>
                <a:path w="2516137" h="59272">
                  <a:moveTo>
                    <a:pt x="29636" y="0"/>
                  </a:moveTo>
                  <a:lnTo>
                    <a:pt x="2486501" y="0"/>
                  </a:lnTo>
                  <a:cubicBezTo>
                    <a:pt x="2502869" y="0"/>
                    <a:pt x="2516137" y="13268"/>
                    <a:pt x="2516137" y="29636"/>
                  </a:cubicBezTo>
                  <a:lnTo>
                    <a:pt x="2516137" y="29636"/>
                  </a:lnTo>
                  <a:cubicBezTo>
                    <a:pt x="2516137" y="37496"/>
                    <a:pt x="2513015" y="45034"/>
                    <a:pt x="2507457" y="50592"/>
                  </a:cubicBezTo>
                  <a:cubicBezTo>
                    <a:pt x="2501899" y="56149"/>
                    <a:pt x="2494361" y="59272"/>
                    <a:pt x="2486501" y="59272"/>
                  </a:cubicBezTo>
                  <a:lnTo>
                    <a:pt x="29636" y="59272"/>
                  </a:lnTo>
                  <a:cubicBezTo>
                    <a:pt x="21776" y="59272"/>
                    <a:pt x="14238" y="56149"/>
                    <a:pt x="8680" y="50592"/>
                  </a:cubicBezTo>
                  <a:cubicBezTo>
                    <a:pt x="3122" y="45034"/>
                    <a:pt x="0" y="37496"/>
                    <a:pt x="0" y="29636"/>
                  </a:cubicBezTo>
                  <a:lnTo>
                    <a:pt x="0" y="29636"/>
                  </a:lnTo>
                  <a:cubicBezTo>
                    <a:pt x="0" y="21776"/>
                    <a:pt x="3122" y="14238"/>
                    <a:pt x="8680" y="8680"/>
                  </a:cubicBezTo>
                  <a:cubicBezTo>
                    <a:pt x="14238" y="3122"/>
                    <a:pt x="21776" y="0"/>
                    <a:pt x="29636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516137" cy="10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21397" y="4775050"/>
            <a:ext cx="6029821" cy="246654"/>
            <a:chOff x="0" y="0"/>
            <a:chExt cx="1588101" cy="649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88101" cy="64962"/>
            </a:xfrm>
            <a:custGeom>
              <a:avLst/>
              <a:gdLst/>
              <a:ahLst/>
              <a:cxnLst/>
              <a:rect l="l" t="t" r="r" b="b"/>
              <a:pathLst>
                <a:path w="1588101" h="64962">
                  <a:moveTo>
                    <a:pt x="32481" y="0"/>
                  </a:moveTo>
                  <a:lnTo>
                    <a:pt x="1555620" y="0"/>
                  </a:lnTo>
                  <a:cubicBezTo>
                    <a:pt x="1573559" y="0"/>
                    <a:pt x="1588101" y="14542"/>
                    <a:pt x="1588101" y="32481"/>
                  </a:cubicBezTo>
                  <a:lnTo>
                    <a:pt x="1588101" y="32481"/>
                  </a:lnTo>
                  <a:cubicBezTo>
                    <a:pt x="1588101" y="50420"/>
                    <a:pt x="1573559" y="64962"/>
                    <a:pt x="1555620" y="64962"/>
                  </a:cubicBezTo>
                  <a:lnTo>
                    <a:pt x="32481" y="64962"/>
                  </a:lnTo>
                  <a:cubicBezTo>
                    <a:pt x="14542" y="64962"/>
                    <a:pt x="0" y="50420"/>
                    <a:pt x="0" y="32481"/>
                  </a:cubicBezTo>
                  <a:lnTo>
                    <a:pt x="0" y="32481"/>
                  </a:lnTo>
                  <a:cubicBezTo>
                    <a:pt x="0" y="14542"/>
                    <a:pt x="14542" y="0"/>
                    <a:pt x="32481" y="0"/>
                  </a:cubicBezTo>
                  <a:close/>
                </a:path>
              </a:pathLst>
            </a:custGeom>
            <a:solidFill>
              <a:srgbClr val="FFE9E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588101" cy="112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50844" y="8034261"/>
            <a:ext cx="660718" cy="2074514"/>
            <a:chOff x="0" y="0"/>
            <a:chExt cx="354330" cy="1112520"/>
          </a:xfrm>
        </p:grpSpPr>
        <p:sp>
          <p:nvSpPr>
            <p:cNvPr id="25" name="Freeform 25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8494862" y="8747079"/>
            <a:ext cx="1991628" cy="629932"/>
            <a:chOff x="0" y="0"/>
            <a:chExt cx="1068070" cy="337820"/>
          </a:xfrm>
        </p:grpSpPr>
        <p:sp>
          <p:nvSpPr>
            <p:cNvPr id="27" name="Freeform 27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175691" y="7991123"/>
            <a:ext cx="307510" cy="965515"/>
            <a:chOff x="0" y="0"/>
            <a:chExt cx="354330" cy="1112520"/>
          </a:xfrm>
        </p:grpSpPr>
        <p:sp>
          <p:nvSpPr>
            <p:cNvPr id="29" name="Freeform 29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7870386" y="8322881"/>
            <a:ext cx="926938" cy="293181"/>
            <a:chOff x="0" y="0"/>
            <a:chExt cx="1068070" cy="337820"/>
          </a:xfrm>
        </p:grpSpPr>
        <p:sp>
          <p:nvSpPr>
            <p:cNvPr id="31" name="Freeform 31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0517393" y="8038739"/>
            <a:ext cx="307510" cy="965515"/>
            <a:chOff x="0" y="0"/>
            <a:chExt cx="354330" cy="1112520"/>
          </a:xfrm>
        </p:grpSpPr>
        <p:sp>
          <p:nvSpPr>
            <p:cNvPr id="33" name="Freeform 33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0212087" y="8370497"/>
            <a:ext cx="926938" cy="293181"/>
            <a:chOff x="0" y="0"/>
            <a:chExt cx="1068070" cy="337820"/>
          </a:xfrm>
        </p:grpSpPr>
        <p:sp>
          <p:nvSpPr>
            <p:cNvPr id="35" name="Freeform 35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2518500" y="4108226"/>
            <a:ext cx="424758" cy="1333648"/>
            <a:chOff x="0" y="0"/>
            <a:chExt cx="354330" cy="1112520"/>
          </a:xfrm>
        </p:grpSpPr>
        <p:sp>
          <p:nvSpPr>
            <p:cNvPr id="37" name="Freeform 37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2096787" y="4566477"/>
            <a:ext cx="1280363" cy="404966"/>
            <a:chOff x="0" y="0"/>
            <a:chExt cx="1068070" cy="337820"/>
          </a:xfrm>
        </p:grpSpPr>
        <p:sp>
          <p:nvSpPr>
            <p:cNvPr id="39" name="Freeform 39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5460766" y="4108226"/>
            <a:ext cx="424758" cy="1333648"/>
            <a:chOff x="0" y="0"/>
            <a:chExt cx="354330" cy="1112520"/>
          </a:xfrm>
        </p:grpSpPr>
        <p:sp>
          <p:nvSpPr>
            <p:cNvPr id="41" name="Freeform 41"/>
            <p:cNvSpPr/>
            <p:nvPr/>
          </p:nvSpPr>
          <p:spPr>
            <a:xfrm>
              <a:off x="27940" y="45720"/>
              <a:ext cx="273050" cy="1017270"/>
            </a:xfrm>
            <a:custGeom>
              <a:avLst/>
              <a:gdLst/>
              <a:ahLst/>
              <a:cxnLst/>
              <a:rect l="l" t="t" r="r" b="b"/>
              <a:pathLst>
                <a:path w="273050" h="101727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5039053" y="4566477"/>
            <a:ext cx="1280363" cy="404966"/>
            <a:chOff x="0" y="0"/>
            <a:chExt cx="1068070" cy="337820"/>
          </a:xfrm>
        </p:grpSpPr>
        <p:sp>
          <p:nvSpPr>
            <p:cNvPr id="43" name="Freeform 43"/>
            <p:cNvSpPr/>
            <p:nvPr/>
          </p:nvSpPr>
          <p:spPr>
            <a:xfrm>
              <a:off x="50800" y="24130"/>
              <a:ext cx="967740" cy="293370"/>
            </a:xfrm>
            <a:custGeom>
              <a:avLst/>
              <a:gdLst/>
              <a:ahLst/>
              <a:cxnLst/>
              <a:rect l="l" t="t" r="r" b="b"/>
              <a:pathLst>
                <a:path w="967740" h="29337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FFE9E0"/>
            </a:solidFill>
            <a:ln cap="sq">
              <a:noFill/>
              <a:prstDash val="solid"/>
              <a:miter/>
            </a:ln>
          </p:spPr>
        </p:sp>
      </p:grpSp>
      <p:sp>
        <p:nvSpPr>
          <p:cNvPr id="44" name="Freeform 44"/>
          <p:cNvSpPr/>
          <p:nvPr/>
        </p:nvSpPr>
        <p:spPr>
          <a:xfrm flipH="1">
            <a:off x="16515635" y="8649852"/>
            <a:ext cx="743665" cy="843331"/>
          </a:xfrm>
          <a:custGeom>
            <a:avLst/>
            <a:gdLst/>
            <a:ahLst/>
            <a:cxnLst/>
            <a:rect l="l" t="t" r="r" b="b"/>
            <a:pathLst>
              <a:path w="743665" h="843331">
                <a:moveTo>
                  <a:pt x="743665" y="0"/>
                </a:moveTo>
                <a:lnTo>
                  <a:pt x="0" y="0"/>
                </a:lnTo>
                <a:lnTo>
                  <a:pt x="0" y="843331"/>
                </a:lnTo>
                <a:lnTo>
                  <a:pt x="743665" y="843331"/>
                </a:lnTo>
                <a:lnTo>
                  <a:pt x="743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3068831" y="3696087"/>
            <a:ext cx="11456986" cy="321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3421" dirty="0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People in urgent need of blood struggle</a:t>
            </a:r>
          </a:p>
          <a:p>
            <a:pPr algn="ctr">
              <a:lnSpc>
                <a:spcPts val="4242"/>
              </a:lnSpc>
            </a:pPr>
            <a:r>
              <a:rPr lang="en-US" sz="3421" dirty="0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 to find compatible donors quickly due to the absence of a real-time, accessible, and efficient connection platform. </a:t>
            </a:r>
          </a:p>
          <a:p>
            <a:pPr algn="ctr">
              <a:lnSpc>
                <a:spcPts val="4242"/>
              </a:lnSpc>
            </a:pPr>
            <a:r>
              <a:rPr lang="en-US" sz="3421" dirty="0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This delay in blood availability can be life-threatening.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90297" y="1896282"/>
            <a:ext cx="13070469" cy="109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8"/>
              </a:lnSpc>
            </a:pPr>
            <a:r>
              <a:rPr lang="en-US" sz="6999" dirty="0">
                <a:solidFill>
                  <a:srgbClr val="E16161"/>
                </a:solidFill>
                <a:latin typeface="Bernoru"/>
                <a:ea typeface="Bernoru"/>
                <a:cs typeface="Bernoru"/>
                <a:sym typeface="Bernoru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8171" y="1581430"/>
            <a:ext cx="6575790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sample Interface-</a:t>
            </a:r>
          </a:p>
          <a:p>
            <a:pPr algn="l">
              <a:lnSpc>
                <a:spcPts val="7419"/>
              </a:lnSpc>
            </a:pPr>
            <a:r>
              <a:rPr lang="en-US" sz="5299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home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5F20AC-6C36-7329-81C5-AEDEDEB8E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01543"/>
            <a:ext cx="11125200" cy="5449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8171" y="1581430"/>
            <a:ext cx="6575790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sample Interface-</a:t>
            </a:r>
          </a:p>
          <a:p>
            <a:pPr algn="l">
              <a:lnSpc>
                <a:spcPts val="7419"/>
              </a:lnSpc>
            </a:pPr>
            <a:r>
              <a:rPr lang="en-US" sz="5299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register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3A618-33B5-B23D-3D4B-13342BE1C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3494217"/>
            <a:ext cx="11818816" cy="521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8171" y="1581430"/>
            <a:ext cx="6575790" cy="182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Sample interface –</a:t>
            </a:r>
          </a:p>
          <a:p>
            <a:pPr algn="l">
              <a:lnSpc>
                <a:spcPts val="7419"/>
              </a:lnSpc>
            </a:pPr>
            <a:r>
              <a:rPr lang="en-US" sz="5299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Login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29E21-B5EB-3683-C367-BEBBA74B4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35" y="3428009"/>
            <a:ext cx="11992106" cy="5546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BE37-AA98-AD0A-C3F2-F03D3FB9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C42F30-1FB7-2C9A-68BF-50AEFD519284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CDEC81-55BE-A491-03D8-548905A56EBC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55E7C9-AACE-8128-CBAD-B03EACFC0CF2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77216D3-D72F-4498-63DD-B8CDFC81FE8A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2E16CD-0561-DAC8-4881-0FE8BFA0A88B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954D920-A592-AC0A-065F-B03A36C34D58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2A769-F0E1-C313-0C77-F91B614BDE2B}"/>
              </a:ext>
            </a:extLst>
          </p:cNvPr>
          <p:cNvSpPr txBox="1"/>
          <p:nvPr/>
        </p:nvSpPr>
        <p:spPr>
          <a:xfrm>
            <a:off x="304800" y="1496850"/>
            <a:ext cx="6561016" cy="191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Sample interface –</a:t>
            </a:r>
          </a:p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8A5FD8-1A6D-B501-B1E5-96BA9EFFD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23479"/>
            <a:ext cx="12039600" cy="53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5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92B2-D308-1BAF-1EEA-B2D7349C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C9D4D8-F02B-859E-7D37-81AD6A9824FD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AE92036-7492-EEF0-5414-126F70B4E7BC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5E3776-D9D2-6830-A843-BAEB629C01F8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3097E53-1871-3218-2232-A9C405001ABE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46EB831-808A-BE49-7E72-33165EA5069D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8BFB02A-10A3-DA2F-6C3C-2ABC2A66C15E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8427D-746B-B27B-8A3F-3FB677F1C731}"/>
              </a:ext>
            </a:extLst>
          </p:cNvPr>
          <p:cNvSpPr txBox="1"/>
          <p:nvPr/>
        </p:nvSpPr>
        <p:spPr>
          <a:xfrm>
            <a:off x="304800" y="1496850"/>
            <a:ext cx="6561016" cy="9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Request Blood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FB13D-92F8-DE8C-3952-70FF393C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60" y="3004303"/>
            <a:ext cx="121920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1E90-AF02-554B-5104-5E47B0A7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E434AB-9544-2322-BFF3-6E295EDE7E00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115329-A203-304F-E6A2-E8D9C85AA97B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B80CD9-B25F-7E0B-0F7D-CAC3041DEC6C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E08D2A7-9CF8-8B1B-17D9-9912D81640E6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A994100-83C6-28CB-AAEB-857F8C36B466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1B8DA2D-C7D1-59DD-9725-12B60997FDB3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8D9A5-0295-761D-713C-8E9BD5CBECAC}"/>
              </a:ext>
            </a:extLst>
          </p:cNvPr>
          <p:cNvSpPr txBox="1"/>
          <p:nvPr/>
        </p:nvSpPr>
        <p:spPr>
          <a:xfrm>
            <a:off x="304800" y="1496850"/>
            <a:ext cx="6561016" cy="9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Available Donors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C8DD85-E377-B14E-772C-986B8BD2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30" y="2993418"/>
            <a:ext cx="10972800" cy="5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60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B0F0-8504-44E2-79DD-418449CF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64FC79-ED7E-032B-B8AB-F127208992BC}"/>
              </a:ext>
            </a:extLst>
          </p:cNvPr>
          <p:cNvSpPr/>
          <p:nvPr/>
        </p:nvSpPr>
        <p:spPr>
          <a:xfrm>
            <a:off x="822694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B2C1136-F0B1-EE26-F6F8-273E6270CB0D}"/>
              </a:ext>
            </a:extLst>
          </p:cNvPr>
          <p:cNvSpPr/>
          <p:nvPr/>
        </p:nvSpPr>
        <p:spPr>
          <a:xfrm>
            <a:off x="-408200" y="8974359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19A6DA-D1BE-B653-CF70-3C9A21814CF9}"/>
              </a:ext>
            </a:extLst>
          </p:cNvPr>
          <p:cNvSpPr/>
          <p:nvPr/>
        </p:nvSpPr>
        <p:spPr>
          <a:xfrm rot="-10800000">
            <a:off x="-40820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F7906D-60D0-CE6C-9846-46438002D4BE}"/>
              </a:ext>
            </a:extLst>
          </p:cNvPr>
          <p:cNvSpPr/>
          <p:nvPr/>
        </p:nvSpPr>
        <p:spPr>
          <a:xfrm rot="-10800000">
            <a:off x="8226940" y="-2767151"/>
            <a:ext cx="10469260" cy="4028476"/>
          </a:xfrm>
          <a:custGeom>
            <a:avLst/>
            <a:gdLst/>
            <a:ahLst/>
            <a:cxnLst/>
            <a:rect l="l" t="t" r="r" b="b"/>
            <a:pathLst>
              <a:path w="10469260" h="4028476">
                <a:moveTo>
                  <a:pt x="0" y="0"/>
                </a:moveTo>
                <a:lnTo>
                  <a:pt x="10469260" y="0"/>
                </a:lnTo>
                <a:lnTo>
                  <a:pt x="10469260" y="4028476"/>
                </a:lnTo>
                <a:lnTo>
                  <a:pt x="0" y="402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B915FD3-B5CB-288A-EA59-8165594D373C}"/>
              </a:ext>
            </a:extLst>
          </p:cNvPr>
          <p:cNvSpPr/>
          <p:nvPr/>
        </p:nvSpPr>
        <p:spPr>
          <a:xfrm>
            <a:off x="1211384" y="8410188"/>
            <a:ext cx="1453918" cy="1665947"/>
          </a:xfrm>
          <a:custGeom>
            <a:avLst/>
            <a:gdLst/>
            <a:ahLst/>
            <a:cxnLst/>
            <a:rect l="l" t="t" r="r" b="b"/>
            <a:pathLst>
              <a:path w="1453918" h="1665947">
                <a:moveTo>
                  <a:pt x="0" y="0"/>
                </a:moveTo>
                <a:lnTo>
                  <a:pt x="1453918" y="0"/>
                </a:lnTo>
                <a:lnTo>
                  <a:pt x="1453918" y="1665947"/>
                </a:lnTo>
                <a:lnTo>
                  <a:pt x="0" y="1665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8734EE8-1909-FD59-83EA-E562A647E6EC}"/>
              </a:ext>
            </a:extLst>
          </p:cNvPr>
          <p:cNvSpPr/>
          <p:nvPr/>
        </p:nvSpPr>
        <p:spPr>
          <a:xfrm rot="-2852363">
            <a:off x="15559538" y="450124"/>
            <a:ext cx="1538843" cy="1763258"/>
          </a:xfrm>
          <a:custGeom>
            <a:avLst/>
            <a:gdLst/>
            <a:ahLst/>
            <a:cxnLst/>
            <a:rect l="l" t="t" r="r" b="b"/>
            <a:pathLst>
              <a:path w="1538843" h="1763258">
                <a:moveTo>
                  <a:pt x="0" y="0"/>
                </a:moveTo>
                <a:lnTo>
                  <a:pt x="1538843" y="0"/>
                </a:lnTo>
                <a:lnTo>
                  <a:pt x="1538843" y="1763258"/>
                </a:lnTo>
                <a:lnTo>
                  <a:pt x="0" y="176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222C7-0DC9-A494-0F49-8F951033F9FE}"/>
              </a:ext>
            </a:extLst>
          </p:cNvPr>
          <p:cNvSpPr txBox="1"/>
          <p:nvPr/>
        </p:nvSpPr>
        <p:spPr>
          <a:xfrm>
            <a:off x="304800" y="1496850"/>
            <a:ext cx="5181600" cy="9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300" dirty="0">
                <a:solidFill>
                  <a:srgbClr val="FF8189"/>
                </a:solidFill>
                <a:latin typeface="Cooper Black" panose="0208090404030B020404" pitchFamily="18" charset="0"/>
                <a:ea typeface="Lazydog"/>
                <a:cs typeface="Lazydog"/>
                <a:sym typeface="Lazydog"/>
              </a:rPr>
              <a:t>Live Tracking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B5B59-A4F3-1C5C-1F86-FEDD0C162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6" y="2746414"/>
            <a:ext cx="12192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7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119</Words>
  <Application>Microsoft Office PowerPoint</Application>
  <PresentationFormat>Custom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Bernoru</vt:lpstr>
      <vt:lpstr>Hind Guntur</vt:lpstr>
      <vt:lpstr>Atma Bold</vt:lpstr>
      <vt:lpstr>Arial</vt:lpstr>
      <vt:lpstr>Cooper Black</vt:lpstr>
      <vt:lpstr>Canva Sans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CONNECT</dc:title>
  <cp:lastModifiedBy>Sai Babu</cp:lastModifiedBy>
  <cp:revision>1</cp:revision>
  <dcterms:created xsi:type="dcterms:W3CDTF">2006-08-16T00:00:00Z</dcterms:created>
  <dcterms:modified xsi:type="dcterms:W3CDTF">2025-10-19T04:12:32Z</dcterms:modified>
  <dc:identifier>DAGgrQD69Jk</dc:identifier>
</cp:coreProperties>
</file>